
<file path=[Content_Types].xml><?xml version="1.0" encoding="utf-8"?>
<Types xmlns="http://schemas.openxmlformats.org/package/2006/content-types">
  <Default Extension="fntdata" ContentType="application/x-fontdata"/>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9144000" cy="5143500" type="screen16x9"/>
  <p:notesSz cx="6858000" cy="9144000"/>
  <p:embeddedFontLst>
    <p:embeddedFont>
      <p:font typeface="Fira Sans Condensed" panose="020B0604020202020204" charset="0"/>
      <p:regular r:id="rId16"/>
      <p:bold r:id="rId17"/>
      <p:italic r:id="rId18"/>
      <p:boldItalic r:id="rId19"/>
    </p:embeddedFont>
    <p:embeddedFont>
      <p:font typeface="Fira Sans Condensed ExtraBold" panose="020B0604020202020204" charset="0"/>
      <p:bold r:id="rId20"/>
      <p:boldItalic r:id="rId21"/>
    </p:embeddedFont>
    <p:embeddedFont>
      <p:font typeface="Georgia" panose="02040502050405020303" pitchFamily="18" charset="0"/>
      <p:regular r:id="rId22"/>
      <p:bold r:id="rId23"/>
      <p:italic r:id="rId24"/>
      <p:boldItalic r:id="rId25"/>
    </p:embeddedFont>
    <p:embeddedFont>
      <p:font typeface="Roboto" panose="020B0604020202020204"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2" d="100"/>
          <a:sy n="142" d="100"/>
        </p:scale>
        <p:origin x="708" y="4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font" Target="fonts/font13.fntdata"/><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presProps" Target="presProps.xml"/><Relationship Id="rId8" Type="http://schemas.openxmlformats.org/officeDocument/2006/relationships/slide" Target="slides/slide7.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3.jpg>
</file>

<file path=ppt/media/image4.jpg>
</file>

<file path=ppt/media/image5.jpg>
</file>

<file path=ppt/media/image6.jpg>
</file>

<file path=ppt/media/image7.jpg>
</file>

<file path=ppt/media/image8.png>
</file>

<file path=ppt/media/image9.png>
</file>

<file path=ppt/media/media1.mp4>
</file>

<file path=ppt/media/media2.mp4>
</file>

<file path=ppt/media/media3.mp4>
</file>

<file path=ppt/media/media4.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bb6b0e9c0f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bb6b0e9c0f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71c787723f_0_172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71c787723f_0_172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bb781f5e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bb781f5e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71c787723f_0_171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71c787723f_0_17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71c787723f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71c787723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bb6b0e9c0f_1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bb6b0e9c0f_1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703d6efd59_0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703d6efd59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150">
                <a:solidFill>
                  <a:srgbClr val="595858"/>
                </a:solidFill>
                <a:highlight>
                  <a:srgbClr val="FFFFFF"/>
                </a:highlight>
                <a:latin typeface="Roboto"/>
                <a:ea typeface="Roboto"/>
                <a:cs typeface="Roboto"/>
                <a:sym typeface="Roboto"/>
              </a:rPr>
              <a:t>What does the above statement mean? Instead of running Q-learning on state/action pairs as they occur during simulation or the actual experience, the system stores the data discovered for [state, action, reward, next_state] – in a large table.</a:t>
            </a:r>
            <a:endParaRPr sz="1150">
              <a:solidFill>
                <a:srgbClr val="595858"/>
              </a:solidFill>
              <a:highlight>
                <a:srgbClr val="FFFFFF"/>
              </a:highlight>
              <a:latin typeface="Roboto"/>
              <a:ea typeface="Roboto"/>
              <a:cs typeface="Roboto"/>
              <a:sym typeface="Roboto"/>
            </a:endParaRPr>
          </a:p>
          <a:p>
            <a:pPr marL="0" lvl="0" indent="0" algn="l" rtl="0">
              <a:lnSpc>
                <a:spcPct val="115000"/>
              </a:lnSpc>
              <a:spcBef>
                <a:spcPts val="1600"/>
              </a:spcBef>
              <a:spcAft>
                <a:spcPts val="0"/>
              </a:spcAft>
              <a:buClr>
                <a:schemeClr val="dk1"/>
              </a:buClr>
              <a:buSzPts val="1100"/>
              <a:buFont typeface="Arial"/>
              <a:buNone/>
            </a:pPr>
            <a:r>
              <a:rPr lang="en" sz="1150">
                <a:solidFill>
                  <a:srgbClr val="595858"/>
                </a:solidFill>
                <a:highlight>
                  <a:srgbClr val="FFFFFF"/>
                </a:highlight>
                <a:latin typeface="Roboto"/>
                <a:ea typeface="Roboto"/>
                <a:cs typeface="Roboto"/>
                <a:sym typeface="Roboto"/>
              </a:rPr>
              <a:t>Let’s understand this using an example.</a:t>
            </a:r>
            <a:endParaRPr sz="1150">
              <a:solidFill>
                <a:srgbClr val="595858"/>
              </a:solidFill>
              <a:highlight>
                <a:srgbClr val="FFFFFF"/>
              </a:highlight>
              <a:latin typeface="Roboto"/>
              <a:ea typeface="Roboto"/>
              <a:cs typeface="Roboto"/>
              <a:sym typeface="Roboto"/>
            </a:endParaRPr>
          </a:p>
          <a:p>
            <a:pPr marL="0" lvl="0" indent="0" algn="l" rtl="0">
              <a:lnSpc>
                <a:spcPct val="115000"/>
              </a:lnSpc>
              <a:spcBef>
                <a:spcPts val="1600"/>
              </a:spcBef>
              <a:spcAft>
                <a:spcPts val="0"/>
              </a:spcAft>
              <a:buClr>
                <a:schemeClr val="dk1"/>
              </a:buClr>
              <a:buSzPts val="1100"/>
              <a:buFont typeface="Arial"/>
              <a:buNone/>
            </a:pPr>
            <a:r>
              <a:rPr lang="en" sz="1150">
                <a:solidFill>
                  <a:srgbClr val="595858"/>
                </a:solidFill>
                <a:highlight>
                  <a:srgbClr val="FFFFFF"/>
                </a:highlight>
                <a:latin typeface="Roboto"/>
                <a:ea typeface="Roboto"/>
                <a:cs typeface="Roboto"/>
                <a:sym typeface="Roboto"/>
              </a:rPr>
              <a:t>Suppose we are trying to build a video game bot where each frame of the game represents a different state. During training, we could sample a random batch of 64 frames from the last 100,000 frames to train our network. This would get us a subset within which the correlation amongst the samples is low and will also provide better sampling efficiency.</a:t>
            </a:r>
            <a:endParaRPr sz="1150">
              <a:solidFill>
                <a:srgbClr val="595858"/>
              </a:solidFill>
              <a:highlight>
                <a:srgbClr val="FFFFFF"/>
              </a:highlight>
              <a:latin typeface="Roboto"/>
              <a:ea typeface="Roboto"/>
              <a:cs typeface="Roboto"/>
              <a:sym typeface="Roboto"/>
            </a:endParaRPr>
          </a:p>
          <a:p>
            <a:pPr marL="0" lvl="0" indent="0" algn="l" rtl="0">
              <a:spcBef>
                <a:spcPts val="160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703d6efd59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703d6efd59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71c787723f_0_170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71c787723f_0_170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500">
                <a:solidFill>
                  <a:srgbClr val="FFFFFF"/>
                </a:solidFill>
                <a:highlight>
                  <a:srgbClr val="000000"/>
                </a:highlight>
              </a:rPr>
              <a:t>Self-play ensures that the environment is always the right difficulty for an AI to improve</a:t>
            </a:r>
            <a:endParaRPr>
              <a:highlight>
                <a:srgbClr val="000000"/>
              </a:highlight>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71c787723f_0_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71c787723f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292929"/>
                </a:solidFill>
                <a:highlight>
                  <a:srgbClr val="FFFFFF"/>
                </a:highlight>
                <a:latin typeface="Georgia"/>
                <a:ea typeface="Georgia"/>
                <a:cs typeface="Georgia"/>
                <a:sym typeface="Georgia"/>
              </a:rPr>
              <a:t>Taking the maximum overestimated values as such is implicitly taking the estimate of the maximum value. This systematic overestimation introduces a maximization bias in learning. And since Q-learning involves bootstrapping — learning estimates from estimates — such overestimation can be problematic.</a:t>
            </a:r>
            <a:endParaRPr sz="12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 sz="1200">
                <a:solidFill>
                  <a:srgbClr val="292929"/>
                </a:solidFill>
                <a:highlight>
                  <a:srgbClr val="FFFFFF"/>
                </a:highlight>
                <a:latin typeface="Georgia"/>
                <a:ea typeface="Georgia"/>
                <a:cs typeface="Georgia"/>
                <a:sym typeface="Georgia"/>
              </a:rPr>
              <a:t>As we can see, traditional DQN tends to significantly overestimate action-values, leading to unstable training and low quality policy:</a:t>
            </a:r>
            <a:endParaRPr sz="12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 sz="1200">
                <a:solidFill>
                  <a:srgbClr val="292929"/>
                </a:solidFill>
                <a:highlight>
                  <a:srgbClr val="FFFFFF"/>
                </a:highlight>
                <a:latin typeface="Georgia"/>
                <a:ea typeface="Georgia"/>
                <a:cs typeface="Georgia"/>
                <a:sym typeface="Georgia"/>
              </a:rPr>
              <a:t>The solution involves using two separate Q-value estimators, each of which is used to update the other. Using these independent estimators, we can unbiased Q-value estimates of the actions selected using the opposite estimator [3]. We can thus avoid maximization bias by disentangling our updates from biased estimates.</a:t>
            </a:r>
            <a:endParaRPr sz="12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 sz="1200">
                <a:solidFill>
                  <a:srgbClr val="595858"/>
                </a:solidFill>
                <a:highlight>
                  <a:srgbClr val="FFFFFF"/>
                </a:highlight>
                <a:latin typeface="Roboto"/>
                <a:ea typeface="Roboto"/>
                <a:cs typeface="Roboto"/>
                <a:sym typeface="Roboto"/>
              </a:rPr>
              <a:t>. For every C iterations (a hyperparameter), the parameters from the prediction network are copied to the target network. This leads to more stable training because it keeps the target function fixed (for a while):</a:t>
            </a:r>
            <a:endParaRPr sz="1200">
              <a:solidFill>
                <a:srgbClr val="292929"/>
              </a:solidFill>
              <a:highlight>
                <a:srgbClr val="FFFFFF"/>
              </a:highlight>
              <a:latin typeface="Georgia"/>
              <a:ea typeface="Georgia"/>
              <a:cs typeface="Georgia"/>
              <a:sym typeface="Georgia"/>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71c787723f_0_172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71c787723f_0_172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749300" lvl="0" indent="-298450" algn="l" rtl="0">
              <a:lnSpc>
                <a:spcPct val="218181"/>
              </a:lnSpc>
              <a:spcBef>
                <a:spcPts val="1400"/>
              </a:spcBef>
              <a:spcAft>
                <a:spcPts val="0"/>
              </a:spcAft>
              <a:buClr>
                <a:srgbClr val="292929"/>
              </a:buClr>
              <a:buSzPts val="1100"/>
              <a:buFont typeface="Georgia"/>
              <a:buChar char="●"/>
            </a:pPr>
            <a:r>
              <a:rPr lang="en">
                <a:solidFill>
                  <a:srgbClr val="292929"/>
                </a:solidFill>
                <a:highlight>
                  <a:srgbClr val="FFFFFF"/>
                </a:highlight>
                <a:latin typeface="Georgia"/>
                <a:ea typeface="Georgia"/>
                <a:cs typeface="Georgia"/>
                <a:sym typeface="Georgia"/>
              </a:rPr>
              <a:t>(Wang et al.) presents the novel </a:t>
            </a:r>
            <a:r>
              <a:rPr lang="en" i="1">
                <a:solidFill>
                  <a:srgbClr val="292929"/>
                </a:solidFill>
                <a:highlight>
                  <a:srgbClr val="FFFFFF"/>
                </a:highlight>
                <a:latin typeface="Georgia"/>
                <a:ea typeface="Georgia"/>
                <a:cs typeface="Georgia"/>
                <a:sym typeface="Georgia"/>
              </a:rPr>
              <a:t>dueling architecture</a:t>
            </a:r>
            <a:r>
              <a:rPr lang="en">
                <a:solidFill>
                  <a:srgbClr val="292929"/>
                </a:solidFill>
                <a:highlight>
                  <a:srgbClr val="FFFFFF"/>
                </a:highlight>
                <a:latin typeface="Georgia"/>
                <a:ea typeface="Georgia"/>
                <a:cs typeface="Georgia"/>
                <a:sym typeface="Georgia"/>
              </a:rPr>
              <a:t> which explicitly separates the representation of state values and state-dependent action advantages via two separate streams.</a:t>
            </a:r>
            <a:endParaRPr>
              <a:solidFill>
                <a:srgbClr val="292929"/>
              </a:solidFill>
              <a:highlight>
                <a:srgbClr val="FFFFFF"/>
              </a:highlight>
              <a:latin typeface="Georgia"/>
              <a:ea typeface="Georgia"/>
              <a:cs typeface="Georgia"/>
              <a:sym typeface="Georgia"/>
            </a:endParaRPr>
          </a:p>
          <a:p>
            <a:pPr marL="749300" lvl="0" indent="-298450" algn="l" rtl="0">
              <a:lnSpc>
                <a:spcPct val="218181"/>
              </a:lnSpc>
              <a:spcBef>
                <a:spcPts val="0"/>
              </a:spcBef>
              <a:spcAft>
                <a:spcPts val="0"/>
              </a:spcAft>
              <a:buClr>
                <a:srgbClr val="292929"/>
              </a:buClr>
              <a:buSzPts val="1100"/>
              <a:buFont typeface="Georgia"/>
              <a:buChar char="●"/>
            </a:pPr>
            <a:r>
              <a:rPr lang="en">
                <a:solidFill>
                  <a:srgbClr val="292929"/>
                </a:solidFill>
                <a:highlight>
                  <a:srgbClr val="FFFFFF"/>
                </a:highlight>
                <a:latin typeface="Georgia"/>
                <a:ea typeface="Georgia"/>
                <a:cs typeface="Georgia"/>
                <a:sym typeface="Georgia"/>
              </a:rPr>
              <a:t>The key motivation behind this architecture is that for some games, it is unnecessary to know the value of each action at every timestep. The authors give an example of the Atari game Enduro, where it is not necessary to know which action to take until collision is imminent.</a:t>
            </a:r>
            <a:endParaRPr>
              <a:solidFill>
                <a:srgbClr val="292929"/>
              </a:solidFill>
              <a:highlight>
                <a:srgbClr val="FFFFFF"/>
              </a:highlight>
              <a:latin typeface="Georgia"/>
              <a:ea typeface="Georgia"/>
              <a:cs typeface="Georgia"/>
              <a:sym typeface="Georgia"/>
            </a:endParaRPr>
          </a:p>
          <a:p>
            <a:pPr marL="457200" lvl="0" indent="-298450" algn="l" rtl="0">
              <a:lnSpc>
                <a:spcPct val="218181"/>
              </a:lnSpc>
              <a:spcBef>
                <a:spcPts val="0"/>
              </a:spcBef>
              <a:spcAft>
                <a:spcPts val="0"/>
              </a:spcAft>
              <a:buClr>
                <a:srgbClr val="292929"/>
              </a:buClr>
              <a:buSzPts val="1100"/>
              <a:buFont typeface="Georgia"/>
              <a:buChar char="●"/>
            </a:pPr>
            <a:r>
              <a:rPr lang="en">
                <a:solidFill>
                  <a:srgbClr val="292929"/>
                </a:solidFill>
                <a:highlight>
                  <a:srgbClr val="FFFFFF"/>
                </a:highlight>
                <a:latin typeface="Georgia"/>
                <a:ea typeface="Georgia"/>
                <a:cs typeface="Georgia"/>
                <a:sym typeface="Georgia"/>
              </a:rPr>
              <a:t>By explicitly separating two estimators, the dueling architecture can learn which states are (or are not) valuable, without having to learn the effect of each action for each state. Like the Enduro example, this architecture becomes especially more relevant in tasks where actions might not always affect the environment in meaningful ways.</a:t>
            </a:r>
            <a:endParaRPr>
              <a:solidFill>
                <a:srgbClr val="292929"/>
              </a:solidFill>
              <a:highlight>
                <a:srgbClr val="FFFFFF"/>
              </a:highlight>
              <a:latin typeface="Georgia"/>
              <a:ea typeface="Georgia"/>
              <a:cs typeface="Georgia"/>
              <a:sym typeface="Georgia"/>
            </a:endParaRPr>
          </a:p>
          <a:p>
            <a:pPr marL="457200" lvl="0" indent="-298450" algn="l" rtl="0">
              <a:lnSpc>
                <a:spcPct val="218181"/>
              </a:lnSpc>
              <a:spcBef>
                <a:spcPts val="0"/>
              </a:spcBef>
              <a:spcAft>
                <a:spcPts val="0"/>
              </a:spcAft>
              <a:buClr>
                <a:srgbClr val="292929"/>
              </a:buClr>
              <a:buSzPts val="1100"/>
              <a:buFont typeface="Georgia"/>
              <a:buChar char="●"/>
            </a:pPr>
            <a:r>
              <a:rPr lang="en">
                <a:solidFill>
                  <a:srgbClr val="292929"/>
                </a:solidFill>
                <a:highlight>
                  <a:srgbClr val="FFFFFF"/>
                </a:highlight>
                <a:latin typeface="Georgia"/>
                <a:ea typeface="Georgia"/>
                <a:cs typeface="Georgia"/>
                <a:sym typeface="Georgia"/>
              </a:rPr>
              <a:t>Intuitively, the dueling architecture can learn which states are (or are not) valuable, without having to learn the effect of each action for each state. This is particularly useful in states where its actions do not affect the environment in any relevant way</a:t>
            </a:r>
            <a:endParaRPr>
              <a:solidFill>
                <a:srgbClr val="292929"/>
              </a:solidFill>
              <a:highlight>
                <a:srgbClr val="FFFFFF"/>
              </a:highlight>
              <a:latin typeface="Georgia"/>
              <a:ea typeface="Georgia"/>
              <a:cs typeface="Georgia"/>
              <a:sym typeface="Georgia"/>
            </a:endParaRPr>
          </a:p>
          <a:p>
            <a:pPr marL="457200" lvl="0" indent="-298450" algn="l" rtl="0">
              <a:lnSpc>
                <a:spcPct val="218181"/>
              </a:lnSpc>
              <a:spcBef>
                <a:spcPts val="0"/>
              </a:spcBef>
              <a:spcAft>
                <a:spcPts val="0"/>
              </a:spcAft>
              <a:buClr>
                <a:srgbClr val="292929"/>
              </a:buClr>
              <a:buSzPts val="1100"/>
              <a:buFont typeface="Georgia"/>
              <a:buChar char="●"/>
            </a:pPr>
            <a:r>
              <a:rPr lang="en">
                <a:solidFill>
                  <a:srgbClr val="292929"/>
                </a:solidFill>
                <a:highlight>
                  <a:srgbClr val="FFFFFF"/>
                </a:highlight>
                <a:latin typeface="Georgia"/>
                <a:ea typeface="Georgia"/>
                <a:cs typeface="Georgia"/>
                <a:sym typeface="Georgia"/>
              </a:rPr>
              <a:t>In the experiments, we demonstrate that the dueling architecture can more quickly identify the correct action during policy evaluation as redundant or similar actions are added to the learning problem. </a:t>
            </a:r>
            <a:endParaRPr>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71e60a7887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g71e60a7887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bb781f5e65_0_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bb781f5e65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6.jp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p:nvPr/>
        </p:nvSpPr>
        <p:spPr>
          <a:xfrm>
            <a:off x="-126775" y="-82000"/>
            <a:ext cx="9474200" cy="5289550"/>
          </a:xfrm>
          <a:custGeom>
            <a:avLst/>
            <a:gdLst/>
            <a:ahLst/>
            <a:cxnLst/>
            <a:rect l="l" t="t" r="r" b="b"/>
            <a:pathLst>
              <a:path w="378968" h="211582" extrusionOk="0">
                <a:moveTo>
                  <a:pt x="0" y="60960"/>
                </a:moveTo>
                <a:lnTo>
                  <a:pt x="50038" y="0"/>
                </a:lnTo>
                <a:lnTo>
                  <a:pt x="1778" y="114554"/>
                </a:lnTo>
                <a:lnTo>
                  <a:pt x="106172" y="762"/>
                </a:lnTo>
                <a:lnTo>
                  <a:pt x="289560" y="211074"/>
                </a:lnTo>
                <a:lnTo>
                  <a:pt x="374650" y="153924"/>
                </a:lnTo>
                <a:lnTo>
                  <a:pt x="322326" y="211582"/>
                </a:lnTo>
                <a:lnTo>
                  <a:pt x="378968" y="190500"/>
                </a:lnTo>
              </a:path>
            </a:pathLst>
          </a:custGeom>
          <a:noFill/>
          <a:ln w="9525" cap="flat" cmpd="sng">
            <a:solidFill>
              <a:schemeClr val="accent1"/>
            </a:solidFill>
            <a:prstDash val="solid"/>
            <a:round/>
            <a:headEnd type="none" w="med" len="med"/>
            <a:tailEnd type="none" w="med" len="med"/>
          </a:ln>
          <a:effectLst>
            <a:outerShdw blurRad="57150" dist="19050" dir="5400000" algn="bl" rotWithShape="0">
              <a:srgbClr val="000000">
                <a:alpha val="9000"/>
              </a:srgbClr>
            </a:outerShdw>
          </a:effectLst>
        </p:spPr>
      </p:sp>
      <p:sp>
        <p:nvSpPr>
          <p:cNvPr id="11" name="Google Shape;11;p2"/>
          <p:cNvSpPr txBox="1">
            <a:spLocks noGrp="1"/>
          </p:cNvSpPr>
          <p:nvPr>
            <p:ph type="ctrTitle"/>
          </p:nvPr>
        </p:nvSpPr>
        <p:spPr>
          <a:xfrm>
            <a:off x="311700" y="2207018"/>
            <a:ext cx="8520600" cy="5766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2" name="Google Shape;12;p2"/>
          <p:cNvSpPr txBox="1">
            <a:spLocks noGrp="1"/>
          </p:cNvSpPr>
          <p:nvPr>
            <p:ph type="subTitle" idx="1"/>
          </p:nvPr>
        </p:nvSpPr>
        <p:spPr>
          <a:xfrm>
            <a:off x="311700" y="2744468"/>
            <a:ext cx="8520600" cy="478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blipFill>
          <a:blip r:embed="rId2">
            <a:alphaModFix/>
          </a:blip>
          <a:stretch>
            <a:fillRect/>
          </a:stretch>
        </a:blipFill>
        <a:effectLst/>
      </p:bgPr>
    </p:bg>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457075"/>
            <a:ext cx="8520600" cy="17040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96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2916750" y="3161075"/>
            <a:ext cx="3310500" cy="13008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sz="1400"/>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title" idx="2"/>
          </p:nvPr>
        </p:nvSpPr>
        <p:spPr>
          <a:xfrm>
            <a:off x="677950" y="38917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 Bullet Points">
  <p:cSld name="TITLE_AND_TWO_COLUMNS_1">
    <p:bg>
      <p:bgPr>
        <a:blipFill>
          <a:blip r:embed="rId2">
            <a:alphaModFix/>
          </a:blip>
          <a:stretch>
            <a:fillRect/>
          </a:stretch>
        </a:blipFill>
        <a:effectLst/>
      </p:bgPr>
    </p:bg>
    <p:spTree>
      <p:nvGrpSpPr>
        <p:cNvPr id="1" name="Shape 49"/>
        <p:cNvGrpSpPr/>
        <p:nvPr/>
      </p:nvGrpSpPr>
      <p:grpSpPr>
        <a:xfrm>
          <a:off x="0" y="0"/>
          <a:ext cx="0" cy="0"/>
          <a:chOff x="0" y="0"/>
          <a:chExt cx="0" cy="0"/>
        </a:xfrm>
      </p:grpSpPr>
      <p:sp>
        <p:nvSpPr>
          <p:cNvPr id="50" name="Google Shape;50;p13"/>
          <p:cNvSpPr txBox="1">
            <a:spLocks noGrp="1"/>
          </p:cNvSpPr>
          <p:nvPr>
            <p:ph type="body" idx="1"/>
          </p:nvPr>
        </p:nvSpPr>
        <p:spPr>
          <a:xfrm>
            <a:off x="789500" y="1184750"/>
            <a:ext cx="7111200" cy="3119400"/>
          </a:xfrm>
          <a:prstGeom prst="rect">
            <a:avLst/>
          </a:prstGeom>
        </p:spPr>
        <p:txBody>
          <a:bodyPr spcFirstLastPara="1" wrap="square" lIns="91425" tIns="91425" rIns="91425" bIns="91425" anchor="t" anchorCtr="0">
            <a:noAutofit/>
          </a:bodyPr>
          <a:lstStyle>
            <a:lvl1pPr marL="457200" lvl="0" indent="-307975" rtl="0">
              <a:spcBef>
                <a:spcPts val="0"/>
              </a:spcBef>
              <a:spcAft>
                <a:spcPts val="0"/>
              </a:spcAft>
              <a:buSzPts val="1250"/>
              <a:buChar char="●"/>
              <a:defRPr sz="1250"/>
            </a:lvl1pPr>
            <a:lvl2pPr marL="914400" lvl="1" indent="-307975" rtl="0">
              <a:spcBef>
                <a:spcPts val="1600"/>
              </a:spcBef>
              <a:spcAft>
                <a:spcPts val="0"/>
              </a:spcAft>
              <a:buSzPts val="1250"/>
              <a:buChar char="○"/>
              <a:defRPr sz="1250"/>
            </a:lvl2pPr>
            <a:lvl3pPr marL="1371600" lvl="2" indent="-307975" rtl="0">
              <a:spcBef>
                <a:spcPts val="1600"/>
              </a:spcBef>
              <a:spcAft>
                <a:spcPts val="0"/>
              </a:spcAft>
              <a:buSzPts val="1250"/>
              <a:buChar char="■"/>
              <a:defRPr sz="1250"/>
            </a:lvl3pPr>
            <a:lvl4pPr marL="1828800" lvl="3" indent="-307975" rtl="0">
              <a:spcBef>
                <a:spcPts val="1600"/>
              </a:spcBef>
              <a:spcAft>
                <a:spcPts val="0"/>
              </a:spcAft>
              <a:buSzPts val="1250"/>
              <a:buChar char="●"/>
              <a:defRPr sz="1250"/>
            </a:lvl4pPr>
            <a:lvl5pPr marL="2286000" lvl="4" indent="-307975" rtl="0">
              <a:spcBef>
                <a:spcPts val="1600"/>
              </a:spcBef>
              <a:spcAft>
                <a:spcPts val="0"/>
              </a:spcAft>
              <a:buSzPts val="1250"/>
              <a:buChar char="○"/>
              <a:defRPr sz="1250"/>
            </a:lvl5pPr>
            <a:lvl6pPr marL="2743200" lvl="5" indent="-307975" rtl="0">
              <a:spcBef>
                <a:spcPts val="1600"/>
              </a:spcBef>
              <a:spcAft>
                <a:spcPts val="0"/>
              </a:spcAft>
              <a:buSzPts val="1250"/>
              <a:buChar char="■"/>
              <a:defRPr sz="1250"/>
            </a:lvl6pPr>
            <a:lvl7pPr marL="3200400" lvl="6" indent="-307975" rtl="0">
              <a:spcBef>
                <a:spcPts val="1600"/>
              </a:spcBef>
              <a:spcAft>
                <a:spcPts val="0"/>
              </a:spcAft>
              <a:buSzPts val="1250"/>
              <a:buChar char="●"/>
              <a:defRPr sz="1250"/>
            </a:lvl7pPr>
            <a:lvl8pPr marL="3657600" lvl="7" indent="-307975" rtl="0">
              <a:spcBef>
                <a:spcPts val="1600"/>
              </a:spcBef>
              <a:spcAft>
                <a:spcPts val="0"/>
              </a:spcAft>
              <a:buSzPts val="1250"/>
              <a:buChar char="○"/>
              <a:defRPr sz="1250"/>
            </a:lvl8pPr>
            <a:lvl9pPr marL="4114800" lvl="8" indent="-307975" rtl="0">
              <a:spcBef>
                <a:spcPts val="1600"/>
              </a:spcBef>
              <a:spcAft>
                <a:spcPts val="1600"/>
              </a:spcAft>
              <a:buSzPts val="1250"/>
              <a:buChar char="■"/>
              <a:defRPr sz="1250"/>
            </a:lvl9pPr>
          </a:lstStyle>
          <a:p>
            <a:endParaRPr/>
          </a:p>
        </p:txBody>
      </p:sp>
      <p:sp>
        <p:nvSpPr>
          <p:cNvPr id="51" name="Google Shape;51;p13"/>
          <p:cNvSpPr txBox="1">
            <a:spLocks noGrp="1"/>
          </p:cNvSpPr>
          <p:nvPr>
            <p:ph type="title"/>
          </p:nvPr>
        </p:nvSpPr>
        <p:spPr>
          <a:xfrm>
            <a:off x="677950" y="38917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able of contents">
  <p:cSld name="SECTION_TITLE_AND_DESCRIPTION_1">
    <p:bg>
      <p:bgPr>
        <a:blipFill>
          <a:blip r:embed="rId2">
            <a:alphaModFix/>
          </a:blip>
          <a:stretch>
            <a:fillRect/>
          </a:stretch>
        </a:blipFill>
        <a:effectLst/>
      </p:bgPr>
    </p:bg>
    <p:spTree>
      <p:nvGrpSpPr>
        <p:cNvPr id="1" name="Shape 52"/>
        <p:cNvGrpSpPr/>
        <p:nvPr/>
      </p:nvGrpSpPr>
      <p:grpSpPr>
        <a:xfrm>
          <a:off x="0" y="0"/>
          <a:ext cx="0" cy="0"/>
          <a:chOff x="0" y="0"/>
          <a:chExt cx="0" cy="0"/>
        </a:xfrm>
      </p:grpSpPr>
      <p:sp>
        <p:nvSpPr>
          <p:cNvPr id="53" name="Google Shape;53;p14"/>
          <p:cNvSpPr/>
          <p:nvPr/>
        </p:nvSpPr>
        <p:spPr>
          <a:xfrm>
            <a:off x="-1815650" y="-379800"/>
            <a:ext cx="11252200" cy="4546600"/>
          </a:xfrm>
          <a:custGeom>
            <a:avLst/>
            <a:gdLst/>
            <a:ahLst/>
            <a:cxnLst/>
            <a:rect l="l" t="t" r="r" b="b"/>
            <a:pathLst>
              <a:path w="450088" h="181864" extrusionOk="0">
                <a:moveTo>
                  <a:pt x="450088" y="181864"/>
                </a:moveTo>
                <a:lnTo>
                  <a:pt x="0" y="151384"/>
                </a:lnTo>
                <a:lnTo>
                  <a:pt x="244856" y="10160"/>
                </a:lnTo>
                <a:lnTo>
                  <a:pt x="448564" y="168656"/>
                </a:lnTo>
                <a:lnTo>
                  <a:pt x="399796" y="0"/>
                </a:lnTo>
              </a:path>
            </a:pathLst>
          </a:custGeom>
          <a:noFill/>
          <a:ln w="9525" cap="flat" cmpd="sng">
            <a:solidFill>
              <a:schemeClr val="accent1"/>
            </a:solidFill>
            <a:prstDash val="solid"/>
            <a:round/>
            <a:headEnd type="none" w="med" len="med"/>
            <a:tailEnd type="none" w="med" len="med"/>
          </a:ln>
          <a:effectLst>
            <a:outerShdw blurRad="57150" dist="19050" dir="5400000" algn="bl" rotWithShape="0">
              <a:srgbClr val="000000">
                <a:alpha val="9000"/>
              </a:srgbClr>
            </a:outerShdw>
          </a:effectLst>
        </p:spPr>
      </p:sp>
      <p:sp>
        <p:nvSpPr>
          <p:cNvPr id="54" name="Google Shape;54;p14"/>
          <p:cNvSpPr txBox="1">
            <a:spLocks noGrp="1"/>
          </p:cNvSpPr>
          <p:nvPr>
            <p:ph type="title"/>
          </p:nvPr>
        </p:nvSpPr>
        <p:spPr>
          <a:xfrm>
            <a:off x="667500" y="2253900"/>
            <a:ext cx="1793700" cy="635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55" name="Google Shape;55;p14"/>
          <p:cNvSpPr txBox="1">
            <a:spLocks noGrp="1"/>
          </p:cNvSpPr>
          <p:nvPr>
            <p:ph type="subTitle" idx="1"/>
          </p:nvPr>
        </p:nvSpPr>
        <p:spPr>
          <a:xfrm>
            <a:off x="667500" y="2803075"/>
            <a:ext cx="1793700" cy="63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6" name="Google Shape;56;p14"/>
          <p:cNvSpPr txBox="1">
            <a:spLocks noGrp="1"/>
          </p:cNvSpPr>
          <p:nvPr>
            <p:ph type="title" idx="2" hasCustomPrompt="1"/>
          </p:nvPr>
        </p:nvSpPr>
        <p:spPr>
          <a:xfrm>
            <a:off x="667500" y="1590575"/>
            <a:ext cx="1793700" cy="569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57" name="Google Shape;57;p14"/>
          <p:cNvSpPr txBox="1">
            <a:spLocks noGrp="1"/>
          </p:cNvSpPr>
          <p:nvPr>
            <p:ph type="title" idx="3"/>
          </p:nvPr>
        </p:nvSpPr>
        <p:spPr>
          <a:xfrm>
            <a:off x="2672600" y="2253900"/>
            <a:ext cx="1793700" cy="635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58" name="Google Shape;58;p14"/>
          <p:cNvSpPr txBox="1">
            <a:spLocks noGrp="1"/>
          </p:cNvSpPr>
          <p:nvPr>
            <p:ph type="subTitle" idx="4"/>
          </p:nvPr>
        </p:nvSpPr>
        <p:spPr>
          <a:xfrm>
            <a:off x="2672600" y="2803075"/>
            <a:ext cx="1793700" cy="63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9" name="Google Shape;59;p14"/>
          <p:cNvSpPr txBox="1">
            <a:spLocks noGrp="1"/>
          </p:cNvSpPr>
          <p:nvPr>
            <p:ph type="title" idx="5" hasCustomPrompt="1"/>
          </p:nvPr>
        </p:nvSpPr>
        <p:spPr>
          <a:xfrm>
            <a:off x="2672600" y="1590575"/>
            <a:ext cx="1793700" cy="569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60" name="Google Shape;60;p14"/>
          <p:cNvSpPr txBox="1">
            <a:spLocks noGrp="1"/>
          </p:cNvSpPr>
          <p:nvPr>
            <p:ph type="title" idx="6"/>
          </p:nvPr>
        </p:nvSpPr>
        <p:spPr>
          <a:xfrm>
            <a:off x="4677700" y="2253900"/>
            <a:ext cx="1793700" cy="635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61" name="Google Shape;61;p14"/>
          <p:cNvSpPr txBox="1">
            <a:spLocks noGrp="1"/>
          </p:cNvSpPr>
          <p:nvPr>
            <p:ph type="subTitle" idx="7"/>
          </p:nvPr>
        </p:nvSpPr>
        <p:spPr>
          <a:xfrm>
            <a:off x="4677700" y="2803075"/>
            <a:ext cx="1793700" cy="63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62" name="Google Shape;62;p14"/>
          <p:cNvSpPr txBox="1">
            <a:spLocks noGrp="1"/>
          </p:cNvSpPr>
          <p:nvPr>
            <p:ph type="title" idx="8" hasCustomPrompt="1"/>
          </p:nvPr>
        </p:nvSpPr>
        <p:spPr>
          <a:xfrm>
            <a:off x="4677700" y="1590575"/>
            <a:ext cx="1793700" cy="569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63" name="Google Shape;63;p14"/>
          <p:cNvSpPr txBox="1">
            <a:spLocks noGrp="1"/>
          </p:cNvSpPr>
          <p:nvPr>
            <p:ph type="title" idx="9"/>
          </p:nvPr>
        </p:nvSpPr>
        <p:spPr>
          <a:xfrm>
            <a:off x="6682800" y="2253900"/>
            <a:ext cx="1793700" cy="635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64" name="Google Shape;64;p14"/>
          <p:cNvSpPr txBox="1">
            <a:spLocks noGrp="1"/>
          </p:cNvSpPr>
          <p:nvPr>
            <p:ph type="subTitle" idx="13"/>
          </p:nvPr>
        </p:nvSpPr>
        <p:spPr>
          <a:xfrm>
            <a:off x="6682800" y="2803075"/>
            <a:ext cx="1793700" cy="63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65" name="Google Shape;65;p14"/>
          <p:cNvSpPr txBox="1">
            <a:spLocks noGrp="1"/>
          </p:cNvSpPr>
          <p:nvPr>
            <p:ph type="title" idx="14" hasCustomPrompt="1"/>
          </p:nvPr>
        </p:nvSpPr>
        <p:spPr>
          <a:xfrm>
            <a:off x="6682800" y="1590575"/>
            <a:ext cx="1793700" cy="569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wo Columns">
  <p:cSld name="SECTION_TITLE_AND_DESCRIPTION_1_1">
    <p:bg>
      <p:bgPr>
        <a:blipFill>
          <a:blip r:embed="rId2">
            <a:alphaModFix/>
          </a:blip>
          <a:stretch>
            <a:fillRect/>
          </a:stretch>
        </a:blipFill>
        <a:effectLst/>
      </p:bgPr>
    </p:bg>
    <p:spTree>
      <p:nvGrpSpPr>
        <p:cNvPr id="1" name="Shape 66"/>
        <p:cNvGrpSpPr/>
        <p:nvPr/>
      </p:nvGrpSpPr>
      <p:grpSpPr>
        <a:xfrm>
          <a:off x="0" y="0"/>
          <a:ext cx="0" cy="0"/>
          <a:chOff x="0" y="0"/>
          <a:chExt cx="0" cy="0"/>
        </a:xfrm>
      </p:grpSpPr>
      <p:sp>
        <p:nvSpPr>
          <p:cNvPr id="67" name="Google Shape;67;p15"/>
          <p:cNvSpPr/>
          <p:nvPr/>
        </p:nvSpPr>
        <p:spPr>
          <a:xfrm>
            <a:off x="-88350" y="-150200"/>
            <a:ext cx="9347200" cy="4417400"/>
          </a:xfrm>
          <a:custGeom>
            <a:avLst/>
            <a:gdLst/>
            <a:ahLst/>
            <a:cxnLst/>
            <a:rect l="l" t="t" r="r" b="b"/>
            <a:pathLst>
              <a:path w="373888" h="176696" extrusionOk="0">
                <a:moveTo>
                  <a:pt x="0" y="53716"/>
                </a:moveTo>
                <a:lnTo>
                  <a:pt x="155846" y="0"/>
                </a:lnTo>
                <a:lnTo>
                  <a:pt x="0" y="176696"/>
                </a:lnTo>
                <a:lnTo>
                  <a:pt x="373888" y="5301"/>
                </a:lnTo>
                <a:lnTo>
                  <a:pt x="372828" y="153372"/>
                </a:lnTo>
              </a:path>
            </a:pathLst>
          </a:custGeom>
          <a:noFill/>
          <a:ln w="9525" cap="flat" cmpd="sng">
            <a:solidFill>
              <a:srgbClr val="FFFFFF"/>
            </a:solidFill>
            <a:prstDash val="solid"/>
            <a:round/>
            <a:headEnd type="none" w="med" len="med"/>
            <a:tailEnd type="none" w="med" len="med"/>
          </a:ln>
          <a:effectLst>
            <a:outerShdw blurRad="57150" dist="19050" dir="5400000" algn="bl" rotWithShape="0">
              <a:srgbClr val="000000">
                <a:alpha val="29000"/>
              </a:srgbClr>
            </a:outerShdw>
          </a:effectLst>
        </p:spPr>
      </p:sp>
      <p:sp>
        <p:nvSpPr>
          <p:cNvPr id="68" name="Google Shape;68;p15"/>
          <p:cNvSpPr txBox="1">
            <a:spLocks noGrp="1"/>
          </p:cNvSpPr>
          <p:nvPr>
            <p:ph type="title"/>
          </p:nvPr>
        </p:nvSpPr>
        <p:spPr>
          <a:xfrm>
            <a:off x="1599308" y="1644300"/>
            <a:ext cx="2087700" cy="635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69" name="Google Shape;69;p15"/>
          <p:cNvSpPr txBox="1">
            <a:spLocks noGrp="1"/>
          </p:cNvSpPr>
          <p:nvPr>
            <p:ph type="subTitle" idx="1"/>
          </p:nvPr>
        </p:nvSpPr>
        <p:spPr>
          <a:xfrm>
            <a:off x="1599308" y="2269675"/>
            <a:ext cx="2087700" cy="945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70" name="Google Shape;70;p15"/>
          <p:cNvSpPr txBox="1">
            <a:spLocks noGrp="1"/>
          </p:cNvSpPr>
          <p:nvPr>
            <p:ph type="title" idx="2"/>
          </p:nvPr>
        </p:nvSpPr>
        <p:spPr>
          <a:xfrm>
            <a:off x="5456992" y="1644300"/>
            <a:ext cx="2087700" cy="635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71" name="Google Shape;71;p15"/>
          <p:cNvSpPr txBox="1">
            <a:spLocks noGrp="1"/>
          </p:cNvSpPr>
          <p:nvPr>
            <p:ph type="subTitle" idx="3"/>
          </p:nvPr>
        </p:nvSpPr>
        <p:spPr>
          <a:xfrm>
            <a:off x="5456983" y="2269675"/>
            <a:ext cx="2087700" cy="945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Quote">
  <p:cSld name="SECTION_TITLE_AND_DESCRIPTION_1_1_1">
    <p:bg>
      <p:bgPr>
        <a:blipFill>
          <a:blip r:embed="rId2">
            <a:alphaModFix/>
          </a:blip>
          <a:stretch>
            <a:fillRect/>
          </a:stretch>
        </a:blip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5298575" y="2420950"/>
            <a:ext cx="2941800" cy="3612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600"/>
              <a:buNone/>
              <a:defRPr sz="1600"/>
            </a:lvl1pPr>
            <a:lvl2pPr lvl="1" algn="r" rtl="0">
              <a:spcBef>
                <a:spcPts val="0"/>
              </a:spcBef>
              <a:spcAft>
                <a:spcPts val="0"/>
              </a:spcAft>
              <a:buSzPts val="4200"/>
              <a:buNone/>
              <a:defRPr sz="4200"/>
            </a:lvl2pPr>
            <a:lvl3pPr lvl="2" algn="r" rtl="0">
              <a:spcBef>
                <a:spcPts val="0"/>
              </a:spcBef>
              <a:spcAft>
                <a:spcPts val="0"/>
              </a:spcAft>
              <a:buSzPts val="4200"/>
              <a:buNone/>
              <a:defRPr sz="4200"/>
            </a:lvl3pPr>
            <a:lvl4pPr lvl="3" algn="r" rtl="0">
              <a:spcBef>
                <a:spcPts val="0"/>
              </a:spcBef>
              <a:spcAft>
                <a:spcPts val="0"/>
              </a:spcAft>
              <a:buSzPts val="4200"/>
              <a:buNone/>
              <a:defRPr sz="4200"/>
            </a:lvl4pPr>
            <a:lvl5pPr lvl="4" algn="r" rtl="0">
              <a:spcBef>
                <a:spcPts val="0"/>
              </a:spcBef>
              <a:spcAft>
                <a:spcPts val="0"/>
              </a:spcAft>
              <a:buSzPts val="4200"/>
              <a:buNone/>
              <a:defRPr sz="4200"/>
            </a:lvl5pPr>
            <a:lvl6pPr lvl="5" algn="r" rtl="0">
              <a:spcBef>
                <a:spcPts val="0"/>
              </a:spcBef>
              <a:spcAft>
                <a:spcPts val="0"/>
              </a:spcAft>
              <a:buSzPts val="4200"/>
              <a:buNone/>
              <a:defRPr sz="4200"/>
            </a:lvl6pPr>
            <a:lvl7pPr lvl="6" algn="r" rtl="0">
              <a:spcBef>
                <a:spcPts val="0"/>
              </a:spcBef>
              <a:spcAft>
                <a:spcPts val="0"/>
              </a:spcAft>
              <a:buSzPts val="4200"/>
              <a:buNone/>
              <a:defRPr sz="4200"/>
            </a:lvl7pPr>
            <a:lvl8pPr lvl="7" algn="r" rtl="0">
              <a:spcBef>
                <a:spcPts val="0"/>
              </a:spcBef>
              <a:spcAft>
                <a:spcPts val="0"/>
              </a:spcAft>
              <a:buSzPts val="4200"/>
              <a:buNone/>
              <a:defRPr sz="4200"/>
            </a:lvl8pPr>
            <a:lvl9pPr lvl="8" algn="r" rtl="0">
              <a:spcBef>
                <a:spcPts val="0"/>
              </a:spcBef>
              <a:spcAft>
                <a:spcPts val="0"/>
              </a:spcAft>
              <a:buSzPts val="4200"/>
              <a:buNone/>
              <a:defRPr sz="4200"/>
            </a:lvl9pPr>
          </a:lstStyle>
          <a:p>
            <a:endParaRPr/>
          </a:p>
        </p:txBody>
      </p:sp>
      <p:sp>
        <p:nvSpPr>
          <p:cNvPr id="74" name="Google Shape;74;p16"/>
          <p:cNvSpPr txBox="1">
            <a:spLocks noGrp="1"/>
          </p:cNvSpPr>
          <p:nvPr>
            <p:ph type="subTitle" idx="1"/>
          </p:nvPr>
        </p:nvSpPr>
        <p:spPr>
          <a:xfrm>
            <a:off x="4388675" y="585550"/>
            <a:ext cx="3851700" cy="1500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400"/>
              <a:buNone/>
              <a:defRPr sz="2400"/>
            </a:lvl1pPr>
            <a:lvl2pPr lvl="1" algn="r" rtl="0">
              <a:lnSpc>
                <a:spcPct val="100000"/>
              </a:lnSpc>
              <a:spcBef>
                <a:spcPts val="0"/>
              </a:spcBef>
              <a:spcAft>
                <a:spcPts val="0"/>
              </a:spcAft>
              <a:buSzPts val="1800"/>
              <a:buNone/>
              <a:defRPr sz="1800"/>
            </a:lvl2pPr>
            <a:lvl3pPr lvl="2" algn="r" rtl="0">
              <a:lnSpc>
                <a:spcPct val="100000"/>
              </a:lnSpc>
              <a:spcBef>
                <a:spcPts val="0"/>
              </a:spcBef>
              <a:spcAft>
                <a:spcPts val="0"/>
              </a:spcAft>
              <a:buSzPts val="1800"/>
              <a:buNone/>
              <a:defRPr sz="1800"/>
            </a:lvl3pPr>
            <a:lvl4pPr lvl="3" algn="r" rtl="0">
              <a:lnSpc>
                <a:spcPct val="100000"/>
              </a:lnSpc>
              <a:spcBef>
                <a:spcPts val="0"/>
              </a:spcBef>
              <a:spcAft>
                <a:spcPts val="0"/>
              </a:spcAft>
              <a:buSzPts val="1800"/>
              <a:buNone/>
              <a:defRPr sz="1800"/>
            </a:lvl4pPr>
            <a:lvl5pPr lvl="4" algn="r" rtl="0">
              <a:lnSpc>
                <a:spcPct val="100000"/>
              </a:lnSpc>
              <a:spcBef>
                <a:spcPts val="0"/>
              </a:spcBef>
              <a:spcAft>
                <a:spcPts val="0"/>
              </a:spcAft>
              <a:buSzPts val="1800"/>
              <a:buNone/>
              <a:defRPr sz="1800"/>
            </a:lvl5pPr>
            <a:lvl6pPr lvl="5" algn="r" rtl="0">
              <a:lnSpc>
                <a:spcPct val="100000"/>
              </a:lnSpc>
              <a:spcBef>
                <a:spcPts val="0"/>
              </a:spcBef>
              <a:spcAft>
                <a:spcPts val="0"/>
              </a:spcAft>
              <a:buSzPts val="1800"/>
              <a:buNone/>
              <a:defRPr sz="1800"/>
            </a:lvl6pPr>
            <a:lvl7pPr lvl="6" algn="r" rtl="0">
              <a:lnSpc>
                <a:spcPct val="100000"/>
              </a:lnSpc>
              <a:spcBef>
                <a:spcPts val="0"/>
              </a:spcBef>
              <a:spcAft>
                <a:spcPts val="0"/>
              </a:spcAft>
              <a:buSzPts val="1800"/>
              <a:buNone/>
              <a:defRPr sz="1800"/>
            </a:lvl7pPr>
            <a:lvl8pPr lvl="7" algn="r" rtl="0">
              <a:lnSpc>
                <a:spcPct val="100000"/>
              </a:lnSpc>
              <a:spcBef>
                <a:spcPts val="0"/>
              </a:spcBef>
              <a:spcAft>
                <a:spcPts val="0"/>
              </a:spcAft>
              <a:buSzPts val="1800"/>
              <a:buNone/>
              <a:defRPr sz="1800"/>
            </a:lvl8pPr>
            <a:lvl9pPr lvl="8" algn="r" rtl="0">
              <a:lnSpc>
                <a:spcPct val="100000"/>
              </a:lnSpc>
              <a:spcBef>
                <a:spcPts val="0"/>
              </a:spcBef>
              <a:spcAft>
                <a:spcPts val="0"/>
              </a:spcAft>
              <a:buSzPts val="1800"/>
              <a:buNone/>
              <a:defRPr sz="1800"/>
            </a:lvl9pPr>
          </a:lstStyle>
          <a:p>
            <a:endParaRPr/>
          </a:p>
        </p:txBody>
      </p:sp>
      <p:sp>
        <p:nvSpPr>
          <p:cNvPr id="75" name="Google Shape;75;p16"/>
          <p:cNvSpPr/>
          <p:nvPr/>
        </p:nvSpPr>
        <p:spPr>
          <a:xfrm>
            <a:off x="0" y="385825"/>
            <a:ext cx="9537525" cy="3148325"/>
          </a:xfrm>
          <a:custGeom>
            <a:avLst/>
            <a:gdLst/>
            <a:ahLst/>
            <a:cxnLst/>
            <a:rect l="l" t="t" r="r" b="b"/>
            <a:pathLst>
              <a:path w="381501" h="125933" extrusionOk="0">
                <a:moveTo>
                  <a:pt x="381501" y="66670"/>
                </a:moveTo>
                <a:lnTo>
                  <a:pt x="303719" y="125933"/>
                </a:lnTo>
                <a:lnTo>
                  <a:pt x="14198" y="0"/>
                </a:lnTo>
                <a:lnTo>
                  <a:pt x="0" y="9877"/>
                </a:lnTo>
              </a:path>
            </a:pathLst>
          </a:custGeom>
          <a:noFill/>
          <a:ln w="9525" cap="flat" cmpd="sng">
            <a:solidFill>
              <a:srgbClr val="FFFFFF"/>
            </a:solidFill>
            <a:prstDash val="solid"/>
            <a:round/>
            <a:headEnd type="none" w="med" len="med"/>
            <a:tailEnd type="none" w="med" len="med"/>
          </a:ln>
          <a:effectLst>
            <a:outerShdw blurRad="57150" dist="19050" dir="5400000" algn="bl" rotWithShape="0">
              <a:srgbClr val="000000">
                <a:alpha val="36000"/>
              </a:srgbClr>
            </a:outerShdw>
          </a:effectLst>
        </p:spPr>
      </p:sp>
      <p:sp>
        <p:nvSpPr>
          <p:cNvPr id="76" name="Google Shape;76;p16"/>
          <p:cNvSpPr/>
          <p:nvPr/>
        </p:nvSpPr>
        <p:spPr>
          <a:xfrm>
            <a:off x="-15425" y="-77175"/>
            <a:ext cx="4660725" cy="1743925"/>
          </a:xfrm>
          <a:custGeom>
            <a:avLst/>
            <a:gdLst/>
            <a:ahLst/>
            <a:cxnLst/>
            <a:rect l="l" t="t" r="r" b="b"/>
            <a:pathLst>
              <a:path w="186429" h="69757" extrusionOk="0">
                <a:moveTo>
                  <a:pt x="0" y="69757"/>
                </a:moveTo>
                <a:lnTo>
                  <a:pt x="186429" y="0"/>
                </a:lnTo>
              </a:path>
            </a:pathLst>
          </a:custGeom>
          <a:noFill/>
          <a:ln w="9525" cap="flat" cmpd="sng">
            <a:solidFill>
              <a:srgbClr val="FFFFFF"/>
            </a:solidFill>
            <a:prstDash val="solid"/>
            <a:round/>
            <a:headEnd type="none" w="med" len="med"/>
            <a:tailEnd type="none" w="med" len="med"/>
          </a:ln>
          <a:effectLst>
            <a:outerShdw blurRad="57150" dist="19050" dir="5400000" algn="bl" rotWithShape="0">
              <a:srgbClr val="000000">
                <a:alpha val="38000"/>
              </a:srgbClr>
            </a:outerShdw>
          </a:effectLst>
        </p:spPr>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Percentages">
  <p:cSld name="BIG_NUMBER_1">
    <p:bg>
      <p:bgPr>
        <a:blipFill>
          <a:blip r:embed="rId2">
            <a:alphaModFix/>
          </a:blip>
          <a:stretch>
            <a:fillRect/>
          </a:stretch>
        </a:blipFill>
        <a:effectLst/>
      </p:bgPr>
    </p:bg>
    <p:spTree>
      <p:nvGrpSpPr>
        <p:cNvPr id="1" name="Shape 77"/>
        <p:cNvGrpSpPr/>
        <p:nvPr/>
      </p:nvGrpSpPr>
      <p:grpSpPr>
        <a:xfrm>
          <a:off x="0" y="0"/>
          <a:ext cx="0" cy="0"/>
          <a:chOff x="0" y="0"/>
          <a:chExt cx="0" cy="0"/>
        </a:xfrm>
      </p:grpSpPr>
      <p:sp>
        <p:nvSpPr>
          <p:cNvPr id="78" name="Google Shape;78;p17"/>
          <p:cNvSpPr txBox="1">
            <a:spLocks noGrp="1"/>
          </p:cNvSpPr>
          <p:nvPr>
            <p:ph type="title" hasCustomPrompt="1"/>
          </p:nvPr>
        </p:nvSpPr>
        <p:spPr>
          <a:xfrm>
            <a:off x="944500" y="3207700"/>
            <a:ext cx="2073600" cy="818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800"/>
              <a:buNone/>
              <a:defRPr sz="48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79" name="Google Shape;79;p17"/>
          <p:cNvSpPr txBox="1">
            <a:spLocks noGrp="1"/>
          </p:cNvSpPr>
          <p:nvPr>
            <p:ph type="subTitle" idx="1"/>
          </p:nvPr>
        </p:nvSpPr>
        <p:spPr>
          <a:xfrm>
            <a:off x="944500" y="3925100"/>
            <a:ext cx="2073600" cy="818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0" name="Google Shape;80;p17"/>
          <p:cNvSpPr txBox="1">
            <a:spLocks noGrp="1"/>
          </p:cNvSpPr>
          <p:nvPr>
            <p:ph type="title" idx="2" hasCustomPrompt="1"/>
          </p:nvPr>
        </p:nvSpPr>
        <p:spPr>
          <a:xfrm>
            <a:off x="3535200" y="3207700"/>
            <a:ext cx="2073600" cy="818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800"/>
              <a:buNone/>
              <a:defRPr sz="48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81" name="Google Shape;81;p17"/>
          <p:cNvSpPr txBox="1">
            <a:spLocks noGrp="1"/>
          </p:cNvSpPr>
          <p:nvPr>
            <p:ph type="subTitle" idx="3"/>
          </p:nvPr>
        </p:nvSpPr>
        <p:spPr>
          <a:xfrm>
            <a:off x="3535200" y="3925100"/>
            <a:ext cx="2073600" cy="818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2" name="Google Shape;82;p17"/>
          <p:cNvSpPr txBox="1">
            <a:spLocks noGrp="1"/>
          </p:cNvSpPr>
          <p:nvPr>
            <p:ph type="title" idx="4" hasCustomPrompt="1"/>
          </p:nvPr>
        </p:nvSpPr>
        <p:spPr>
          <a:xfrm>
            <a:off x="6125900" y="3207700"/>
            <a:ext cx="2073600" cy="818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800"/>
              <a:buNone/>
              <a:defRPr sz="48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83" name="Google Shape;83;p17"/>
          <p:cNvSpPr txBox="1">
            <a:spLocks noGrp="1"/>
          </p:cNvSpPr>
          <p:nvPr>
            <p:ph type="subTitle" idx="5"/>
          </p:nvPr>
        </p:nvSpPr>
        <p:spPr>
          <a:xfrm>
            <a:off x="6125900" y="3925100"/>
            <a:ext cx="2073600" cy="818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4" name="Google Shape;84;p17"/>
          <p:cNvSpPr txBox="1">
            <a:spLocks noGrp="1"/>
          </p:cNvSpPr>
          <p:nvPr>
            <p:ph type="title" idx="6"/>
          </p:nvPr>
        </p:nvSpPr>
        <p:spPr>
          <a:xfrm>
            <a:off x="677950" y="38917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 Text">
  <p:cSld name="ONE_COLUMN_TEXT_1">
    <p:bg>
      <p:bgPr>
        <a:blipFill>
          <a:blip r:embed="rId2">
            <a:alphaModFix/>
          </a:blip>
          <a:stretch>
            <a:fillRect/>
          </a:stretch>
        </a:blipFill>
        <a:effectLst/>
      </p:bgPr>
    </p:bg>
    <p:spTree>
      <p:nvGrpSpPr>
        <p:cNvPr id="1" name="Shape 85"/>
        <p:cNvGrpSpPr/>
        <p:nvPr/>
      </p:nvGrpSpPr>
      <p:grpSpPr>
        <a:xfrm>
          <a:off x="0" y="0"/>
          <a:ext cx="0" cy="0"/>
          <a:chOff x="0" y="0"/>
          <a:chExt cx="0" cy="0"/>
        </a:xfrm>
      </p:grpSpPr>
      <p:sp>
        <p:nvSpPr>
          <p:cNvPr id="86" name="Google Shape;86;p18"/>
          <p:cNvSpPr txBox="1">
            <a:spLocks noGrp="1"/>
          </p:cNvSpPr>
          <p:nvPr>
            <p:ph type="body" idx="1"/>
          </p:nvPr>
        </p:nvSpPr>
        <p:spPr>
          <a:xfrm>
            <a:off x="677950" y="1390675"/>
            <a:ext cx="2891400" cy="1682400"/>
          </a:xfrm>
          <a:prstGeom prst="rect">
            <a:avLst/>
          </a:prstGeom>
        </p:spPr>
        <p:txBody>
          <a:bodyPr spcFirstLastPara="1" wrap="square" lIns="91425" tIns="91425" rIns="91425" bIns="91425" anchor="t" anchorCtr="0">
            <a:noAutofit/>
          </a:bodyPr>
          <a:lstStyle>
            <a:lvl1pPr marL="457200" lvl="0" indent="-330200" rtl="0">
              <a:spcBef>
                <a:spcPts val="0"/>
              </a:spcBef>
              <a:spcAft>
                <a:spcPts val="0"/>
              </a:spcAft>
              <a:buSzPts val="1600"/>
              <a:buChar char="●"/>
              <a:defRPr sz="1600"/>
            </a:lvl1pPr>
            <a:lvl2pPr marL="914400" lvl="1" indent="-330200" rtl="0">
              <a:spcBef>
                <a:spcPts val="1600"/>
              </a:spcBef>
              <a:spcAft>
                <a:spcPts val="0"/>
              </a:spcAft>
              <a:buSzPts val="1600"/>
              <a:buChar char="○"/>
              <a:defRPr sz="1600"/>
            </a:lvl2pPr>
            <a:lvl3pPr marL="1371600" lvl="2" indent="-330200" rtl="0">
              <a:spcBef>
                <a:spcPts val="1600"/>
              </a:spcBef>
              <a:spcAft>
                <a:spcPts val="0"/>
              </a:spcAft>
              <a:buSzPts val="1600"/>
              <a:buChar char="■"/>
              <a:defRPr sz="1600"/>
            </a:lvl3pPr>
            <a:lvl4pPr marL="1828800" lvl="3" indent="-330200" rtl="0">
              <a:spcBef>
                <a:spcPts val="1600"/>
              </a:spcBef>
              <a:spcAft>
                <a:spcPts val="0"/>
              </a:spcAft>
              <a:buSzPts val="1600"/>
              <a:buChar char="●"/>
              <a:defRPr sz="1600"/>
            </a:lvl4pPr>
            <a:lvl5pPr marL="2286000" lvl="4" indent="-330200" rtl="0">
              <a:spcBef>
                <a:spcPts val="1600"/>
              </a:spcBef>
              <a:spcAft>
                <a:spcPts val="0"/>
              </a:spcAft>
              <a:buSzPts val="1600"/>
              <a:buChar char="○"/>
              <a:defRPr sz="1600"/>
            </a:lvl5pPr>
            <a:lvl6pPr marL="2743200" lvl="5" indent="-330200" rtl="0">
              <a:spcBef>
                <a:spcPts val="1600"/>
              </a:spcBef>
              <a:spcAft>
                <a:spcPts val="0"/>
              </a:spcAft>
              <a:buSzPts val="1600"/>
              <a:buChar char="■"/>
              <a:defRPr sz="1600"/>
            </a:lvl6pPr>
            <a:lvl7pPr marL="3200400" lvl="6" indent="-330200" rtl="0">
              <a:spcBef>
                <a:spcPts val="1600"/>
              </a:spcBef>
              <a:spcAft>
                <a:spcPts val="0"/>
              </a:spcAft>
              <a:buSzPts val="1600"/>
              <a:buChar char="●"/>
              <a:defRPr sz="1600"/>
            </a:lvl7pPr>
            <a:lvl8pPr marL="3657600" lvl="7" indent="-330200" rtl="0">
              <a:spcBef>
                <a:spcPts val="1600"/>
              </a:spcBef>
              <a:spcAft>
                <a:spcPts val="0"/>
              </a:spcAft>
              <a:buSzPts val="1600"/>
              <a:buChar char="○"/>
              <a:defRPr sz="1600"/>
            </a:lvl8pPr>
            <a:lvl9pPr marL="4114800" lvl="8" indent="-330200" rtl="0">
              <a:spcBef>
                <a:spcPts val="1600"/>
              </a:spcBef>
              <a:spcAft>
                <a:spcPts val="1600"/>
              </a:spcAft>
              <a:buSzPts val="1600"/>
              <a:buChar char="■"/>
              <a:defRPr sz="1600"/>
            </a:lvl9pPr>
          </a:lstStyle>
          <a:p>
            <a:endParaRPr/>
          </a:p>
        </p:txBody>
      </p:sp>
      <p:sp>
        <p:nvSpPr>
          <p:cNvPr id="87" name="Google Shape;87;p18"/>
          <p:cNvSpPr txBox="1">
            <a:spLocks noGrp="1"/>
          </p:cNvSpPr>
          <p:nvPr>
            <p:ph type="title"/>
          </p:nvPr>
        </p:nvSpPr>
        <p:spPr>
          <a:xfrm>
            <a:off x="677950" y="38917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 Four Columns">
  <p:cSld name="SECTION_TITLE_AND_DESCRIPTION_1_1_2">
    <p:bg>
      <p:bgPr>
        <a:blipFill>
          <a:blip r:embed="rId2">
            <a:alphaModFix/>
          </a:blip>
          <a:stretch>
            <a:fillRect/>
          </a:stretch>
        </a:blipFill>
        <a:effectLst/>
      </p:bgPr>
    </p:bg>
    <p:spTree>
      <p:nvGrpSpPr>
        <p:cNvPr id="1" name="Shape 88"/>
        <p:cNvGrpSpPr/>
        <p:nvPr/>
      </p:nvGrpSpPr>
      <p:grpSpPr>
        <a:xfrm>
          <a:off x="0" y="0"/>
          <a:ext cx="0" cy="0"/>
          <a:chOff x="0" y="0"/>
          <a:chExt cx="0" cy="0"/>
        </a:xfrm>
      </p:grpSpPr>
      <p:sp>
        <p:nvSpPr>
          <p:cNvPr id="89" name="Google Shape;89;p19"/>
          <p:cNvSpPr/>
          <p:nvPr/>
        </p:nvSpPr>
        <p:spPr>
          <a:xfrm>
            <a:off x="5332075" y="-46300"/>
            <a:ext cx="4027975" cy="4220900"/>
          </a:xfrm>
          <a:custGeom>
            <a:avLst/>
            <a:gdLst/>
            <a:ahLst/>
            <a:cxnLst/>
            <a:rect l="l" t="t" r="r" b="b"/>
            <a:pathLst>
              <a:path w="161119" h="168836" extrusionOk="0">
                <a:moveTo>
                  <a:pt x="0" y="0"/>
                </a:moveTo>
                <a:lnTo>
                  <a:pt x="158033" y="89202"/>
                </a:lnTo>
                <a:lnTo>
                  <a:pt x="140131" y="136118"/>
                </a:lnTo>
                <a:lnTo>
                  <a:pt x="161119" y="168836"/>
                </a:lnTo>
              </a:path>
            </a:pathLst>
          </a:custGeom>
          <a:noFill/>
          <a:ln w="9525" cap="flat" cmpd="sng">
            <a:solidFill>
              <a:srgbClr val="FFFFFF"/>
            </a:solidFill>
            <a:prstDash val="solid"/>
            <a:round/>
            <a:headEnd type="none" w="med" len="med"/>
            <a:tailEnd type="none" w="med" len="med"/>
          </a:ln>
          <a:effectLst>
            <a:outerShdw blurRad="57150" dist="19050" dir="5400000" algn="bl" rotWithShape="0">
              <a:srgbClr val="000000">
                <a:alpha val="21000"/>
              </a:srgbClr>
            </a:outerShdw>
          </a:effectLst>
        </p:spPr>
      </p:sp>
      <p:sp>
        <p:nvSpPr>
          <p:cNvPr id="90" name="Google Shape;90;p19"/>
          <p:cNvSpPr/>
          <p:nvPr/>
        </p:nvSpPr>
        <p:spPr>
          <a:xfrm>
            <a:off x="6875350" y="-100325"/>
            <a:ext cx="2446125" cy="1504725"/>
          </a:xfrm>
          <a:custGeom>
            <a:avLst/>
            <a:gdLst/>
            <a:ahLst/>
            <a:cxnLst/>
            <a:rect l="l" t="t" r="r" b="b"/>
            <a:pathLst>
              <a:path w="97845" h="60189" extrusionOk="0">
                <a:moveTo>
                  <a:pt x="0" y="0"/>
                </a:moveTo>
                <a:lnTo>
                  <a:pt x="97536" y="56794"/>
                </a:lnTo>
                <a:lnTo>
                  <a:pt x="97845" y="60189"/>
                </a:lnTo>
              </a:path>
            </a:pathLst>
          </a:custGeom>
          <a:noFill/>
          <a:ln w="9525" cap="flat" cmpd="sng">
            <a:solidFill>
              <a:srgbClr val="FFFFFF"/>
            </a:solidFill>
            <a:prstDash val="solid"/>
            <a:round/>
            <a:headEnd type="none" w="med" len="med"/>
            <a:tailEnd type="none" w="med" len="med"/>
          </a:ln>
          <a:effectLst>
            <a:outerShdw blurRad="57150" dist="19050" dir="5400000" algn="bl" rotWithShape="0">
              <a:srgbClr val="000000">
                <a:alpha val="21000"/>
              </a:srgbClr>
            </a:outerShdw>
          </a:effectLst>
        </p:spPr>
      </p:sp>
      <p:sp>
        <p:nvSpPr>
          <p:cNvPr id="91" name="Google Shape;91;p19"/>
          <p:cNvSpPr txBox="1">
            <a:spLocks noGrp="1"/>
          </p:cNvSpPr>
          <p:nvPr>
            <p:ph type="title"/>
          </p:nvPr>
        </p:nvSpPr>
        <p:spPr>
          <a:xfrm>
            <a:off x="677950" y="38917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2" name="Google Shape;92;p19"/>
          <p:cNvSpPr txBox="1">
            <a:spLocks noGrp="1"/>
          </p:cNvSpPr>
          <p:nvPr>
            <p:ph type="title" idx="2"/>
          </p:nvPr>
        </p:nvSpPr>
        <p:spPr>
          <a:xfrm>
            <a:off x="1114173" y="1579200"/>
            <a:ext cx="2185500" cy="3804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600"/>
              <a:buNone/>
              <a:defRPr sz="1600"/>
            </a:lvl1pPr>
            <a:lvl2pPr lvl="1" algn="r" rtl="0">
              <a:spcBef>
                <a:spcPts val="0"/>
              </a:spcBef>
              <a:spcAft>
                <a:spcPts val="0"/>
              </a:spcAft>
              <a:buSzPts val="4200"/>
              <a:buNone/>
              <a:defRPr sz="4200"/>
            </a:lvl2pPr>
            <a:lvl3pPr lvl="2" algn="r" rtl="0">
              <a:spcBef>
                <a:spcPts val="0"/>
              </a:spcBef>
              <a:spcAft>
                <a:spcPts val="0"/>
              </a:spcAft>
              <a:buSzPts val="4200"/>
              <a:buNone/>
              <a:defRPr sz="4200"/>
            </a:lvl3pPr>
            <a:lvl4pPr lvl="3" algn="r" rtl="0">
              <a:spcBef>
                <a:spcPts val="0"/>
              </a:spcBef>
              <a:spcAft>
                <a:spcPts val="0"/>
              </a:spcAft>
              <a:buSzPts val="4200"/>
              <a:buNone/>
              <a:defRPr sz="4200"/>
            </a:lvl4pPr>
            <a:lvl5pPr lvl="4" algn="r" rtl="0">
              <a:spcBef>
                <a:spcPts val="0"/>
              </a:spcBef>
              <a:spcAft>
                <a:spcPts val="0"/>
              </a:spcAft>
              <a:buSzPts val="4200"/>
              <a:buNone/>
              <a:defRPr sz="4200"/>
            </a:lvl5pPr>
            <a:lvl6pPr lvl="5" algn="r" rtl="0">
              <a:spcBef>
                <a:spcPts val="0"/>
              </a:spcBef>
              <a:spcAft>
                <a:spcPts val="0"/>
              </a:spcAft>
              <a:buSzPts val="4200"/>
              <a:buNone/>
              <a:defRPr sz="4200"/>
            </a:lvl6pPr>
            <a:lvl7pPr lvl="6" algn="r" rtl="0">
              <a:spcBef>
                <a:spcPts val="0"/>
              </a:spcBef>
              <a:spcAft>
                <a:spcPts val="0"/>
              </a:spcAft>
              <a:buSzPts val="4200"/>
              <a:buNone/>
              <a:defRPr sz="4200"/>
            </a:lvl7pPr>
            <a:lvl8pPr lvl="7" algn="r" rtl="0">
              <a:spcBef>
                <a:spcPts val="0"/>
              </a:spcBef>
              <a:spcAft>
                <a:spcPts val="0"/>
              </a:spcAft>
              <a:buSzPts val="4200"/>
              <a:buNone/>
              <a:defRPr sz="4200"/>
            </a:lvl8pPr>
            <a:lvl9pPr lvl="8" algn="r" rtl="0">
              <a:spcBef>
                <a:spcPts val="0"/>
              </a:spcBef>
              <a:spcAft>
                <a:spcPts val="0"/>
              </a:spcAft>
              <a:buSzPts val="4200"/>
              <a:buNone/>
              <a:defRPr sz="4200"/>
            </a:lvl9pPr>
          </a:lstStyle>
          <a:p>
            <a:endParaRPr/>
          </a:p>
        </p:txBody>
      </p:sp>
      <p:sp>
        <p:nvSpPr>
          <p:cNvPr id="93" name="Google Shape;93;p19"/>
          <p:cNvSpPr txBox="1">
            <a:spLocks noGrp="1"/>
          </p:cNvSpPr>
          <p:nvPr>
            <p:ph type="subTitle" idx="1"/>
          </p:nvPr>
        </p:nvSpPr>
        <p:spPr>
          <a:xfrm>
            <a:off x="1114173" y="1896372"/>
            <a:ext cx="2185500" cy="645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a:endParaRPr/>
          </a:p>
        </p:txBody>
      </p:sp>
      <p:sp>
        <p:nvSpPr>
          <p:cNvPr id="94" name="Google Shape;94;p19"/>
          <p:cNvSpPr txBox="1">
            <a:spLocks noGrp="1"/>
          </p:cNvSpPr>
          <p:nvPr>
            <p:ph type="title" idx="3"/>
          </p:nvPr>
        </p:nvSpPr>
        <p:spPr>
          <a:xfrm>
            <a:off x="1114173" y="2987377"/>
            <a:ext cx="2185500" cy="3804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600"/>
              <a:buNone/>
              <a:defRPr sz="1600"/>
            </a:lvl1pPr>
            <a:lvl2pPr lvl="1" algn="r" rtl="0">
              <a:spcBef>
                <a:spcPts val="0"/>
              </a:spcBef>
              <a:spcAft>
                <a:spcPts val="0"/>
              </a:spcAft>
              <a:buSzPts val="4200"/>
              <a:buNone/>
              <a:defRPr sz="4200"/>
            </a:lvl2pPr>
            <a:lvl3pPr lvl="2" algn="r" rtl="0">
              <a:spcBef>
                <a:spcPts val="0"/>
              </a:spcBef>
              <a:spcAft>
                <a:spcPts val="0"/>
              </a:spcAft>
              <a:buSzPts val="4200"/>
              <a:buNone/>
              <a:defRPr sz="4200"/>
            </a:lvl3pPr>
            <a:lvl4pPr lvl="3" algn="r" rtl="0">
              <a:spcBef>
                <a:spcPts val="0"/>
              </a:spcBef>
              <a:spcAft>
                <a:spcPts val="0"/>
              </a:spcAft>
              <a:buSzPts val="4200"/>
              <a:buNone/>
              <a:defRPr sz="4200"/>
            </a:lvl4pPr>
            <a:lvl5pPr lvl="4" algn="r" rtl="0">
              <a:spcBef>
                <a:spcPts val="0"/>
              </a:spcBef>
              <a:spcAft>
                <a:spcPts val="0"/>
              </a:spcAft>
              <a:buSzPts val="4200"/>
              <a:buNone/>
              <a:defRPr sz="4200"/>
            </a:lvl5pPr>
            <a:lvl6pPr lvl="5" algn="r" rtl="0">
              <a:spcBef>
                <a:spcPts val="0"/>
              </a:spcBef>
              <a:spcAft>
                <a:spcPts val="0"/>
              </a:spcAft>
              <a:buSzPts val="4200"/>
              <a:buNone/>
              <a:defRPr sz="4200"/>
            </a:lvl6pPr>
            <a:lvl7pPr lvl="6" algn="r" rtl="0">
              <a:spcBef>
                <a:spcPts val="0"/>
              </a:spcBef>
              <a:spcAft>
                <a:spcPts val="0"/>
              </a:spcAft>
              <a:buSzPts val="4200"/>
              <a:buNone/>
              <a:defRPr sz="4200"/>
            </a:lvl7pPr>
            <a:lvl8pPr lvl="7" algn="r" rtl="0">
              <a:spcBef>
                <a:spcPts val="0"/>
              </a:spcBef>
              <a:spcAft>
                <a:spcPts val="0"/>
              </a:spcAft>
              <a:buSzPts val="4200"/>
              <a:buNone/>
              <a:defRPr sz="4200"/>
            </a:lvl8pPr>
            <a:lvl9pPr lvl="8" algn="r" rtl="0">
              <a:spcBef>
                <a:spcPts val="0"/>
              </a:spcBef>
              <a:spcAft>
                <a:spcPts val="0"/>
              </a:spcAft>
              <a:buSzPts val="4200"/>
              <a:buNone/>
              <a:defRPr sz="4200"/>
            </a:lvl9pPr>
          </a:lstStyle>
          <a:p>
            <a:endParaRPr/>
          </a:p>
        </p:txBody>
      </p:sp>
      <p:sp>
        <p:nvSpPr>
          <p:cNvPr id="95" name="Google Shape;95;p19"/>
          <p:cNvSpPr txBox="1">
            <a:spLocks noGrp="1"/>
          </p:cNvSpPr>
          <p:nvPr>
            <p:ph type="subTitle" idx="4"/>
          </p:nvPr>
        </p:nvSpPr>
        <p:spPr>
          <a:xfrm>
            <a:off x="1114173" y="3297799"/>
            <a:ext cx="2185500" cy="645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a:endParaRPr/>
          </a:p>
        </p:txBody>
      </p:sp>
      <p:sp>
        <p:nvSpPr>
          <p:cNvPr id="96" name="Google Shape;96;p19"/>
          <p:cNvSpPr txBox="1">
            <a:spLocks noGrp="1"/>
          </p:cNvSpPr>
          <p:nvPr>
            <p:ph type="title" idx="5"/>
          </p:nvPr>
        </p:nvSpPr>
        <p:spPr>
          <a:xfrm>
            <a:off x="5844348" y="1579200"/>
            <a:ext cx="2185500" cy="3804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sz="1600"/>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a:endParaRPr/>
          </a:p>
        </p:txBody>
      </p:sp>
      <p:sp>
        <p:nvSpPr>
          <p:cNvPr id="97" name="Google Shape;97;p19"/>
          <p:cNvSpPr txBox="1">
            <a:spLocks noGrp="1"/>
          </p:cNvSpPr>
          <p:nvPr>
            <p:ph type="subTitle" idx="6"/>
          </p:nvPr>
        </p:nvSpPr>
        <p:spPr>
          <a:xfrm>
            <a:off x="5844348" y="1896372"/>
            <a:ext cx="2185500" cy="64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98" name="Google Shape;98;p19"/>
          <p:cNvSpPr txBox="1">
            <a:spLocks noGrp="1"/>
          </p:cNvSpPr>
          <p:nvPr>
            <p:ph type="title" idx="7"/>
          </p:nvPr>
        </p:nvSpPr>
        <p:spPr>
          <a:xfrm>
            <a:off x="5844348" y="2987377"/>
            <a:ext cx="2185500" cy="3804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sz="1600"/>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a:endParaRPr/>
          </a:p>
        </p:txBody>
      </p:sp>
      <p:sp>
        <p:nvSpPr>
          <p:cNvPr id="99" name="Google Shape;99;p19"/>
          <p:cNvSpPr txBox="1">
            <a:spLocks noGrp="1"/>
          </p:cNvSpPr>
          <p:nvPr>
            <p:ph type="subTitle" idx="8"/>
          </p:nvPr>
        </p:nvSpPr>
        <p:spPr>
          <a:xfrm>
            <a:off x="5844348" y="3297799"/>
            <a:ext cx="2185500" cy="64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 Four Columns 1">
  <p:cSld name="SECTION_TITLE_AND_DESCRIPTION_2">
    <p:bg>
      <p:bgPr>
        <a:blipFill>
          <a:blip r:embed="rId2">
            <a:alphaModFix/>
          </a:blip>
          <a:stretch>
            <a:fillRect/>
          </a:stretch>
        </a:blipFill>
        <a:effectLst/>
      </p:bgPr>
    </p:bg>
    <p:spTree>
      <p:nvGrpSpPr>
        <p:cNvPr id="1" name="Shape 100"/>
        <p:cNvGrpSpPr/>
        <p:nvPr/>
      </p:nvGrpSpPr>
      <p:grpSpPr>
        <a:xfrm>
          <a:off x="0" y="0"/>
          <a:ext cx="0" cy="0"/>
          <a:chOff x="0" y="0"/>
          <a:chExt cx="0" cy="0"/>
        </a:xfrm>
      </p:grpSpPr>
      <p:sp>
        <p:nvSpPr>
          <p:cNvPr id="101" name="Google Shape;101;p20"/>
          <p:cNvSpPr txBox="1">
            <a:spLocks noGrp="1"/>
          </p:cNvSpPr>
          <p:nvPr>
            <p:ph type="title"/>
          </p:nvPr>
        </p:nvSpPr>
        <p:spPr>
          <a:xfrm>
            <a:off x="677950" y="38917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2" name="Google Shape;102;p20"/>
          <p:cNvSpPr txBox="1">
            <a:spLocks noGrp="1"/>
          </p:cNvSpPr>
          <p:nvPr>
            <p:ph type="title" idx="2"/>
          </p:nvPr>
        </p:nvSpPr>
        <p:spPr>
          <a:xfrm>
            <a:off x="751460" y="3395875"/>
            <a:ext cx="1650300" cy="380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03" name="Google Shape;103;p20"/>
          <p:cNvSpPr txBox="1">
            <a:spLocks noGrp="1"/>
          </p:cNvSpPr>
          <p:nvPr>
            <p:ph type="subTitle" idx="1"/>
          </p:nvPr>
        </p:nvSpPr>
        <p:spPr>
          <a:xfrm>
            <a:off x="751460" y="3713049"/>
            <a:ext cx="1650300" cy="645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04" name="Google Shape;104;p20"/>
          <p:cNvSpPr txBox="1">
            <a:spLocks noGrp="1"/>
          </p:cNvSpPr>
          <p:nvPr>
            <p:ph type="title" idx="3"/>
          </p:nvPr>
        </p:nvSpPr>
        <p:spPr>
          <a:xfrm>
            <a:off x="2748387" y="3395875"/>
            <a:ext cx="1650300" cy="380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05" name="Google Shape;105;p20"/>
          <p:cNvSpPr txBox="1">
            <a:spLocks noGrp="1"/>
          </p:cNvSpPr>
          <p:nvPr>
            <p:ph type="subTitle" idx="4"/>
          </p:nvPr>
        </p:nvSpPr>
        <p:spPr>
          <a:xfrm>
            <a:off x="2748387" y="3713049"/>
            <a:ext cx="1650300" cy="645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06" name="Google Shape;106;p20"/>
          <p:cNvSpPr txBox="1">
            <a:spLocks noGrp="1"/>
          </p:cNvSpPr>
          <p:nvPr>
            <p:ph type="title" idx="5"/>
          </p:nvPr>
        </p:nvSpPr>
        <p:spPr>
          <a:xfrm>
            <a:off x="4745313" y="3395875"/>
            <a:ext cx="1650300" cy="380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07" name="Google Shape;107;p20"/>
          <p:cNvSpPr txBox="1">
            <a:spLocks noGrp="1"/>
          </p:cNvSpPr>
          <p:nvPr>
            <p:ph type="subTitle" idx="6"/>
          </p:nvPr>
        </p:nvSpPr>
        <p:spPr>
          <a:xfrm>
            <a:off x="4745313" y="3713049"/>
            <a:ext cx="1650300" cy="645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08" name="Google Shape;108;p20"/>
          <p:cNvSpPr txBox="1">
            <a:spLocks noGrp="1"/>
          </p:cNvSpPr>
          <p:nvPr>
            <p:ph type="title" idx="7"/>
          </p:nvPr>
        </p:nvSpPr>
        <p:spPr>
          <a:xfrm>
            <a:off x="6742240" y="3395875"/>
            <a:ext cx="1650300" cy="380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09" name="Google Shape;109;p20"/>
          <p:cNvSpPr txBox="1">
            <a:spLocks noGrp="1"/>
          </p:cNvSpPr>
          <p:nvPr>
            <p:ph type="subTitle" idx="8"/>
          </p:nvPr>
        </p:nvSpPr>
        <p:spPr>
          <a:xfrm>
            <a:off x="6742240" y="3713049"/>
            <a:ext cx="1650300" cy="645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a:blip r:embed="rId2">
            <a:alphaModFix/>
          </a:blip>
          <a:stretch>
            <a:fillRect/>
          </a:stretch>
        </a:blipFill>
        <a:effectLst/>
      </p:bgPr>
    </p:bg>
    <p:spTree>
      <p:nvGrpSpPr>
        <p:cNvPr id="1" name="Shape 13"/>
        <p:cNvGrpSpPr/>
        <p:nvPr/>
      </p:nvGrpSpPr>
      <p:grpSpPr>
        <a:xfrm>
          <a:off x="0" y="0"/>
          <a:ext cx="0" cy="0"/>
          <a:chOff x="0" y="0"/>
          <a:chExt cx="0" cy="0"/>
        </a:xfrm>
      </p:grpSpPr>
      <p:sp>
        <p:nvSpPr>
          <p:cNvPr id="14" name="Google Shape;14;p3"/>
          <p:cNvSpPr/>
          <p:nvPr/>
        </p:nvSpPr>
        <p:spPr>
          <a:xfrm>
            <a:off x="-192025" y="-75375"/>
            <a:ext cx="9846125" cy="5262200"/>
          </a:xfrm>
          <a:custGeom>
            <a:avLst/>
            <a:gdLst/>
            <a:ahLst/>
            <a:cxnLst/>
            <a:rect l="l" t="t" r="r" b="b"/>
            <a:pathLst>
              <a:path w="393845" h="210488" extrusionOk="0">
                <a:moveTo>
                  <a:pt x="331671" y="1130"/>
                </a:moveTo>
                <a:lnTo>
                  <a:pt x="393845" y="91566"/>
                </a:lnTo>
                <a:lnTo>
                  <a:pt x="155775" y="678"/>
                </a:lnTo>
                <a:lnTo>
                  <a:pt x="80035" y="210488"/>
                </a:lnTo>
                <a:lnTo>
                  <a:pt x="0" y="122766"/>
                </a:lnTo>
                <a:lnTo>
                  <a:pt x="36400" y="0"/>
                </a:lnTo>
                <a:lnTo>
                  <a:pt x="30748" y="0"/>
                </a:lnTo>
              </a:path>
            </a:pathLst>
          </a:custGeom>
          <a:noFill/>
          <a:ln w="9525" cap="flat" cmpd="sng">
            <a:solidFill>
              <a:schemeClr val="accent1"/>
            </a:solidFill>
            <a:prstDash val="solid"/>
            <a:round/>
            <a:headEnd type="none" w="med" len="med"/>
            <a:tailEnd type="none" w="med" len="med"/>
          </a:ln>
          <a:effectLst>
            <a:outerShdw blurRad="57150" dist="19050" dir="5400000" algn="bl" rotWithShape="0">
              <a:srgbClr val="000000">
                <a:alpha val="28000"/>
              </a:srgbClr>
            </a:outerShdw>
          </a:effectLst>
        </p:spPr>
      </p:sp>
      <p:sp>
        <p:nvSpPr>
          <p:cNvPr id="15" name="Google Shape;15;p3"/>
          <p:cNvSpPr txBox="1">
            <a:spLocks noGrp="1"/>
          </p:cNvSpPr>
          <p:nvPr>
            <p:ph type="title"/>
          </p:nvPr>
        </p:nvSpPr>
        <p:spPr>
          <a:xfrm>
            <a:off x="952300" y="2191925"/>
            <a:ext cx="3645000" cy="8418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6" name="Google Shape;16;p3"/>
          <p:cNvSpPr txBox="1">
            <a:spLocks noGrp="1"/>
          </p:cNvSpPr>
          <p:nvPr>
            <p:ph type="title" idx="2" hasCustomPrompt="1"/>
          </p:nvPr>
        </p:nvSpPr>
        <p:spPr>
          <a:xfrm>
            <a:off x="952300" y="1400175"/>
            <a:ext cx="3645000" cy="7563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6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17" name="Google Shape;17;p3"/>
          <p:cNvSpPr txBox="1">
            <a:spLocks noGrp="1"/>
          </p:cNvSpPr>
          <p:nvPr>
            <p:ph type="subTitle" idx="1"/>
          </p:nvPr>
        </p:nvSpPr>
        <p:spPr>
          <a:xfrm>
            <a:off x="952300" y="2992975"/>
            <a:ext cx="2445900" cy="84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 Design">
  <p:cSld name="SECTION_TITLE_AND_DESCRIPTION_1_1_2_2">
    <p:bg>
      <p:bgPr>
        <a:blipFill>
          <a:blip r:embed="rId2">
            <a:alphaModFix/>
          </a:blip>
          <a:stretch>
            <a:fillRect/>
          </a:stretch>
        </a:blipFill>
        <a:effectLst/>
      </p:bgPr>
    </p:bg>
    <p:spTree>
      <p:nvGrpSpPr>
        <p:cNvPr id="1" name="Shape 110"/>
        <p:cNvGrpSpPr/>
        <p:nvPr/>
      </p:nvGrpSpPr>
      <p:grpSpPr>
        <a:xfrm>
          <a:off x="0" y="0"/>
          <a:ext cx="0" cy="0"/>
          <a:chOff x="0" y="0"/>
          <a:chExt cx="0" cy="0"/>
        </a:xfrm>
      </p:grpSpPr>
      <p:sp>
        <p:nvSpPr>
          <p:cNvPr id="111" name="Google Shape;111;p21"/>
          <p:cNvSpPr/>
          <p:nvPr/>
        </p:nvSpPr>
        <p:spPr>
          <a:xfrm>
            <a:off x="6875350" y="-100325"/>
            <a:ext cx="2446125" cy="1504725"/>
          </a:xfrm>
          <a:custGeom>
            <a:avLst/>
            <a:gdLst/>
            <a:ahLst/>
            <a:cxnLst/>
            <a:rect l="l" t="t" r="r" b="b"/>
            <a:pathLst>
              <a:path w="97845" h="60189" extrusionOk="0">
                <a:moveTo>
                  <a:pt x="0" y="0"/>
                </a:moveTo>
                <a:lnTo>
                  <a:pt x="97536" y="56794"/>
                </a:lnTo>
                <a:lnTo>
                  <a:pt x="97845" y="60189"/>
                </a:lnTo>
              </a:path>
            </a:pathLst>
          </a:custGeom>
          <a:noFill/>
          <a:ln w="9525" cap="flat" cmpd="sng">
            <a:solidFill>
              <a:srgbClr val="FFFFFF"/>
            </a:solidFill>
            <a:prstDash val="solid"/>
            <a:round/>
            <a:headEnd type="none" w="med" len="med"/>
            <a:tailEnd type="none" w="med" len="med"/>
          </a:ln>
          <a:effectLst>
            <a:outerShdw blurRad="57150" dist="19050" dir="5400000" algn="bl" rotWithShape="0">
              <a:srgbClr val="000000">
                <a:alpha val="21000"/>
              </a:srgbClr>
            </a:outerShdw>
          </a:effectLst>
        </p:spPr>
      </p:sp>
      <p:sp>
        <p:nvSpPr>
          <p:cNvPr id="112" name="Google Shape;112;p21"/>
          <p:cNvSpPr txBox="1">
            <a:spLocks noGrp="1"/>
          </p:cNvSpPr>
          <p:nvPr>
            <p:ph type="title"/>
          </p:nvPr>
        </p:nvSpPr>
        <p:spPr>
          <a:xfrm>
            <a:off x="677950" y="38917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 Design 1">
  <p:cSld name="ONE_COLUMN_TEXT_2">
    <p:bg>
      <p:bgPr>
        <a:blipFill>
          <a:blip r:embed="rId2">
            <a:alphaModFix/>
          </a:blip>
          <a:stretch>
            <a:fillRect/>
          </a:stretch>
        </a:blipFill>
        <a:effectLst/>
      </p:bgPr>
    </p:bg>
    <p:spTree>
      <p:nvGrpSpPr>
        <p:cNvPr id="1" name="Shape 113"/>
        <p:cNvGrpSpPr/>
        <p:nvPr/>
      </p:nvGrpSpPr>
      <p:grpSpPr>
        <a:xfrm>
          <a:off x="0" y="0"/>
          <a:ext cx="0" cy="0"/>
          <a:chOff x="0" y="0"/>
          <a:chExt cx="0" cy="0"/>
        </a:xfrm>
      </p:grpSpPr>
      <p:sp>
        <p:nvSpPr>
          <p:cNvPr id="114" name="Google Shape;114;p22"/>
          <p:cNvSpPr/>
          <p:nvPr/>
        </p:nvSpPr>
        <p:spPr>
          <a:xfrm>
            <a:off x="4610400" y="-392500"/>
            <a:ext cx="5156200" cy="3949700"/>
          </a:xfrm>
          <a:custGeom>
            <a:avLst/>
            <a:gdLst/>
            <a:ahLst/>
            <a:cxnLst/>
            <a:rect l="l" t="t" r="r" b="b"/>
            <a:pathLst>
              <a:path w="206248" h="157988" extrusionOk="0">
                <a:moveTo>
                  <a:pt x="0" y="8636"/>
                </a:moveTo>
                <a:lnTo>
                  <a:pt x="197104" y="157988"/>
                </a:lnTo>
                <a:lnTo>
                  <a:pt x="206248" y="134620"/>
                </a:lnTo>
                <a:lnTo>
                  <a:pt x="76708" y="0"/>
                </a:lnTo>
                <a:lnTo>
                  <a:pt x="188468" y="38100"/>
                </a:lnTo>
              </a:path>
            </a:pathLst>
          </a:custGeom>
          <a:noFill/>
          <a:ln w="9525" cap="flat" cmpd="sng">
            <a:solidFill>
              <a:schemeClr val="accent1"/>
            </a:solidFill>
            <a:prstDash val="solid"/>
            <a:round/>
            <a:headEnd type="none" w="med" len="med"/>
            <a:tailEnd type="none" w="med" len="med"/>
          </a:ln>
          <a:effectLst>
            <a:outerShdw blurRad="57150" dist="19050" dir="5400000" algn="bl" rotWithShape="0">
              <a:srgbClr val="000000">
                <a:alpha val="10000"/>
              </a:srgbClr>
            </a:outerShdw>
          </a:effectLst>
        </p:spPr>
      </p:sp>
      <p:sp>
        <p:nvSpPr>
          <p:cNvPr id="115" name="Google Shape;115;p22"/>
          <p:cNvSpPr txBox="1">
            <a:spLocks noGrp="1"/>
          </p:cNvSpPr>
          <p:nvPr>
            <p:ph type="title"/>
          </p:nvPr>
        </p:nvSpPr>
        <p:spPr>
          <a:xfrm>
            <a:off x="677950" y="38917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 Three Columns">
  <p:cSld name="ONE_COLUMN_TEXT_1_1">
    <p:bg>
      <p:bgPr>
        <a:blipFill>
          <a:blip r:embed="rId2">
            <a:alphaModFix/>
          </a:blip>
          <a:stretch>
            <a:fillRect/>
          </a:stretch>
        </a:blipFill>
        <a:effectLst/>
      </p:bgPr>
    </p:bg>
    <p:spTree>
      <p:nvGrpSpPr>
        <p:cNvPr id="1" name="Shape 116"/>
        <p:cNvGrpSpPr/>
        <p:nvPr/>
      </p:nvGrpSpPr>
      <p:grpSpPr>
        <a:xfrm>
          <a:off x="0" y="0"/>
          <a:ext cx="0" cy="0"/>
          <a:chOff x="0" y="0"/>
          <a:chExt cx="0" cy="0"/>
        </a:xfrm>
      </p:grpSpPr>
      <p:sp>
        <p:nvSpPr>
          <p:cNvPr id="117" name="Google Shape;117;p23"/>
          <p:cNvSpPr txBox="1">
            <a:spLocks noGrp="1"/>
          </p:cNvSpPr>
          <p:nvPr>
            <p:ph type="title"/>
          </p:nvPr>
        </p:nvSpPr>
        <p:spPr>
          <a:xfrm>
            <a:off x="677950" y="38917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18" name="Google Shape;118;p23"/>
          <p:cNvSpPr txBox="1">
            <a:spLocks noGrp="1"/>
          </p:cNvSpPr>
          <p:nvPr>
            <p:ph type="title" idx="2"/>
          </p:nvPr>
        </p:nvSpPr>
        <p:spPr>
          <a:xfrm>
            <a:off x="1225013" y="2105975"/>
            <a:ext cx="1774500" cy="380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19" name="Google Shape;119;p23"/>
          <p:cNvSpPr txBox="1">
            <a:spLocks noGrp="1"/>
          </p:cNvSpPr>
          <p:nvPr>
            <p:ph type="subTitle" idx="1"/>
          </p:nvPr>
        </p:nvSpPr>
        <p:spPr>
          <a:xfrm>
            <a:off x="1225013" y="2507375"/>
            <a:ext cx="1774500" cy="84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20" name="Google Shape;120;p23"/>
          <p:cNvSpPr txBox="1">
            <a:spLocks noGrp="1"/>
          </p:cNvSpPr>
          <p:nvPr>
            <p:ph type="title" idx="3"/>
          </p:nvPr>
        </p:nvSpPr>
        <p:spPr>
          <a:xfrm>
            <a:off x="3684751" y="2105975"/>
            <a:ext cx="1774500" cy="380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21" name="Google Shape;121;p23"/>
          <p:cNvSpPr txBox="1">
            <a:spLocks noGrp="1"/>
          </p:cNvSpPr>
          <p:nvPr>
            <p:ph type="subTitle" idx="4"/>
          </p:nvPr>
        </p:nvSpPr>
        <p:spPr>
          <a:xfrm>
            <a:off x="3684751" y="2507375"/>
            <a:ext cx="1774500" cy="84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22" name="Google Shape;122;p23"/>
          <p:cNvSpPr txBox="1">
            <a:spLocks noGrp="1"/>
          </p:cNvSpPr>
          <p:nvPr>
            <p:ph type="title" idx="5"/>
          </p:nvPr>
        </p:nvSpPr>
        <p:spPr>
          <a:xfrm>
            <a:off x="6144489" y="2105975"/>
            <a:ext cx="1774500" cy="380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23" name="Google Shape;123;p23"/>
          <p:cNvSpPr txBox="1">
            <a:spLocks noGrp="1"/>
          </p:cNvSpPr>
          <p:nvPr>
            <p:ph type="subTitle" idx="6"/>
          </p:nvPr>
        </p:nvSpPr>
        <p:spPr>
          <a:xfrm>
            <a:off x="6144489" y="2507375"/>
            <a:ext cx="1774500" cy="84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24" name="Google Shape;124;p23"/>
          <p:cNvSpPr/>
          <p:nvPr/>
        </p:nvSpPr>
        <p:spPr>
          <a:xfrm>
            <a:off x="7469525" y="-157700"/>
            <a:ext cx="1867375" cy="5393800"/>
          </a:xfrm>
          <a:custGeom>
            <a:avLst/>
            <a:gdLst/>
            <a:ahLst/>
            <a:cxnLst/>
            <a:rect l="l" t="t" r="r" b="b"/>
            <a:pathLst>
              <a:path w="74695" h="215752" extrusionOk="0">
                <a:moveTo>
                  <a:pt x="0" y="0"/>
                </a:moveTo>
                <a:lnTo>
                  <a:pt x="74695" y="61114"/>
                </a:lnTo>
                <a:lnTo>
                  <a:pt x="309" y="215752"/>
                </a:lnTo>
                <a:lnTo>
                  <a:pt x="72226" y="181799"/>
                </a:lnTo>
              </a:path>
            </a:pathLst>
          </a:custGeom>
          <a:noFill/>
          <a:ln w="9525" cap="flat" cmpd="sng">
            <a:solidFill>
              <a:schemeClr val="accent1"/>
            </a:solidFill>
            <a:prstDash val="solid"/>
            <a:round/>
            <a:headEnd type="none" w="med" len="med"/>
            <a:tailEnd type="none" w="med" len="med"/>
          </a:ln>
          <a:effectLst>
            <a:outerShdw blurRad="57150" dist="19050" dir="5400000" algn="bl" rotWithShape="0">
              <a:srgbClr val="000000">
                <a:alpha val="50000"/>
              </a:srgbClr>
            </a:outerShdw>
          </a:effectLst>
        </p:spPr>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 Six Columns">
  <p:cSld name="SECTION_TITLE_AND_DESCRIPTION_1_1_2_1">
    <p:bg>
      <p:bgPr>
        <a:blipFill>
          <a:blip r:embed="rId2">
            <a:alphaModFix/>
          </a:blip>
          <a:stretch>
            <a:fillRect/>
          </a:stretch>
        </a:blipFill>
        <a:effectLst/>
      </p:bgPr>
    </p:bg>
    <p:spTree>
      <p:nvGrpSpPr>
        <p:cNvPr id="1" name="Shape 125"/>
        <p:cNvGrpSpPr/>
        <p:nvPr/>
      </p:nvGrpSpPr>
      <p:grpSpPr>
        <a:xfrm>
          <a:off x="0" y="0"/>
          <a:ext cx="0" cy="0"/>
          <a:chOff x="0" y="0"/>
          <a:chExt cx="0" cy="0"/>
        </a:xfrm>
      </p:grpSpPr>
      <p:sp>
        <p:nvSpPr>
          <p:cNvPr id="126" name="Google Shape;126;p24"/>
          <p:cNvSpPr txBox="1">
            <a:spLocks noGrp="1"/>
          </p:cNvSpPr>
          <p:nvPr>
            <p:ph type="title"/>
          </p:nvPr>
        </p:nvSpPr>
        <p:spPr>
          <a:xfrm>
            <a:off x="677950" y="38917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27" name="Google Shape;127;p24"/>
          <p:cNvSpPr txBox="1">
            <a:spLocks noGrp="1"/>
          </p:cNvSpPr>
          <p:nvPr>
            <p:ph type="title" idx="2"/>
          </p:nvPr>
        </p:nvSpPr>
        <p:spPr>
          <a:xfrm>
            <a:off x="928625" y="1567050"/>
            <a:ext cx="2022300" cy="380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28" name="Google Shape;128;p24"/>
          <p:cNvSpPr txBox="1">
            <a:spLocks noGrp="1"/>
          </p:cNvSpPr>
          <p:nvPr>
            <p:ph type="subTitle" idx="1"/>
          </p:nvPr>
        </p:nvSpPr>
        <p:spPr>
          <a:xfrm>
            <a:off x="928625" y="1884223"/>
            <a:ext cx="2022300" cy="645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29" name="Google Shape;129;p24"/>
          <p:cNvSpPr txBox="1">
            <a:spLocks noGrp="1"/>
          </p:cNvSpPr>
          <p:nvPr>
            <p:ph type="title" idx="3"/>
          </p:nvPr>
        </p:nvSpPr>
        <p:spPr>
          <a:xfrm>
            <a:off x="3560850" y="1567050"/>
            <a:ext cx="2022300" cy="380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30" name="Google Shape;130;p24"/>
          <p:cNvSpPr txBox="1">
            <a:spLocks noGrp="1"/>
          </p:cNvSpPr>
          <p:nvPr>
            <p:ph type="subTitle" idx="4"/>
          </p:nvPr>
        </p:nvSpPr>
        <p:spPr>
          <a:xfrm>
            <a:off x="3560850" y="1884223"/>
            <a:ext cx="2022300" cy="645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31" name="Google Shape;131;p24"/>
          <p:cNvSpPr txBox="1">
            <a:spLocks noGrp="1"/>
          </p:cNvSpPr>
          <p:nvPr>
            <p:ph type="title" idx="5"/>
          </p:nvPr>
        </p:nvSpPr>
        <p:spPr>
          <a:xfrm>
            <a:off x="6193075" y="1567050"/>
            <a:ext cx="2022300" cy="380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32" name="Google Shape;132;p24"/>
          <p:cNvSpPr txBox="1">
            <a:spLocks noGrp="1"/>
          </p:cNvSpPr>
          <p:nvPr>
            <p:ph type="subTitle" idx="6"/>
          </p:nvPr>
        </p:nvSpPr>
        <p:spPr>
          <a:xfrm>
            <a:off x="6193075" y="1884223"/>
            <a:ext cx="2022300" cy="645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33" name="Google Shape;133;p24"/>
          <p:cNvSpPr txBox="1">
            <a:spLocks noGrp="1"/>
          </p:cNvSpPr>
          <p:nvPr>
            <p:ph type="title" idx="7"/>
          </p:nvPr>
        </p:nvSpPr>
        <p:spPr>
          <a:xfrm>
            <a:off x="928625" y="3097675"/>
            <a:ext cx="2022300" cy="380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34" name="Google Shape;134;p24"/>
          <p:cNvSpPr txBox="1">
            <a:spLocks noGrp="1"/>
          </p:cNvSpPr>
          <p:nvPr>
            <p:ph type="subTitle" idx="8"/>
          </p:nvPr>
        </p:nvSpPr>
        <p:spPr>
          <a:xfrm>
            <a:off x="928625" y="3414848"/>
            <a:ext cx="2022300" cy="645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35" name="Google Shape;135;p24"/>
          <p:cNvSpPr txBox="1">
            <a:spLocks noGrp="1"/>
          </p:cNvSpPr>
          <p:nvPr>
            <p:ph type="title" idx="9"/>
          </p:nvPr>
        </p:nvSpPr>
        <p:spPr>
          <a:xfrm>
            <a:off x="3560850" y="3097675"/>
            <a:ext cx="2022300" cy="380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36" name="Google Shape;136;p24"/>
          <p:cNvSpPr txBox="1">
            <a:spLocks noGrp="1"/>
          </p:cNvSpPr>
          <p:nvPr>
            <p:ph type="subTitle" idx="13"/>
          </p:nvPr>
        </p:nvSpPr>
        <p:spPr>
          <a:xfrm>
            <a:off x="3560850" y="3414848"/>
            <a:ext cx="2022300" cy="645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37" name="Google Shape;137;p24"/>
          <p:cNvSpPr txBox="1">
            <a:spLocks noGrp="1"/>
          </p:cNvSpPr>
          <p:nvPr>
            <p:ph type="title" idx="14"/>
          </p:nvPr>
        </p:nvSpPr>
        <p:spPr>
          <a:xfrm>
            <a:off x="6193075" y="3097675"/>
            <a:ext cx="2022300" cy="380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38" name="Google Shape;138;p24"/>
          <p:cNvSpPr txBox="1">
            <a:spLocks noGrp="1"/>
          </p:cNvSpPr>
          <p:nvPr>
            <p:ph type="subTitle" idx="15"/>
          </p:nvPr>
        </p:nvSpPr>
        <p:spPr>
          <a:xfrm>
            <a:off x="6193075" y="3414848"/>
            <a:ext cx="2022300" cy="645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39" name="Google Shape;139;p24"/>
          <p:cNvSpPr/>
          <p:nvPr/>
        </p:nvSpPr>
        <p:spPr>
          <a:xfrm>
            <a:off x="0" y="360975"/>
            <a:ext cx="9406350" cy="4421550"/>
          </a:xfrm>
          <a:custGeom>
            <a:avLst/>
            <a:gdLst/>
            <a:ahLst/>
            <a:cxnLst/>
            <a:rect l="l" t="t" r="r" b="b"/>
            <a:pathLst>
              <a:path w="376254" h="176862" extrusionOk="0">
                <a:moveTo>
                  <a:pt x="0" y="129946"/>
                </a:moveTo>
                <a:lnTo>
                  <a:pt x="292608" y="0"/>
                </a:lnTo>
                <a:lnTo>
                  <a:pt x="373168" y="176862"/>
                </a:lnTo>
                <a:lnTo>
                  <a:pt x="376254" y="176244"/>
                </a:lnTo>
              </a:path>
            </a:pathLst>
          </a:custGeom>
          <a:noFill/>
          <a:ln w="9525" cap="flat" cmpd="sng">
            <a:solidFill>
              <a:schemeClr val="accent1"/>
            </a:solidFill>
            <a:prstDash val="solid"/>
            <a:round/>
            <a:headEnd type="none" w="med" len="med"/>
            <a:tailEnd type="none" w="med" len="med"/>
          </a:ln>
          <a:effectLst>
            <a:outerShdw blurRad="57150" dist="19050" dir="5400000" algn="bl" rotWithShape="0">
              <a:srgbClr val="000000">
                <a:alpha val="23000"/>
              </a:srgbClr>
            </a:outerShdw>
          </a:effectLst>
        </p:spPr>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 Two Columns">
  <p:cSld name="BIG_NUMBER_1_1">
    <p:bg>
      <p:bgPr>
        <a:blipFill>
          <a:blip r:embed="rId2">
            <a:alphaModFix/>
          </a:blip>
          <a:stretch>
            <a:fillRect/>
          </a:stretch>
        </a:blipFill>
        <a:effectLst/>
      </p:bgPr>
    </p:bg>
    <p:spTree>
      <p:nvGrpSpPr>
        <p:cNvPr id="1" name="Shape 140"/>
        <p:cNvGrpSpPr/>
        <p:nvPr/>
      </p:nvGrpSpPr>
      <p:grpSpPr>
        <a:xfrm>
          <a:off x="0" y="0"/>
          <a:ext cx="0" cy="0"/>
          <a:chOff x="0" y="0"/>
          <a:chExt cx="0" cy="0"/>
        </a:xfrm>
      </p:grpSpPr>
      <p:sp>
        <p:nvSpPr>
          <p:cNvPr id="141" name="Google Shape;141;p25"/>
          <p:cNvSpPr txBox="1">
            <a:spLocks noGrp="1"/>
          </p:cNvSpPr>
          <p:nvPr>
            <p:ph type="title"/>
          </p:nvPr>
        </p:nvSpPr>
        <p:spPr>
          <a:xfrm>
            <a:off x="677950" y="38917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42" name="Google Shape;142;p25"/>
          <p:cNvSpPr txBox="1">
            <a:spLocks noGrp="1"/>
          </p:cNvSpPr>
          <p:nvPr>
            <p:ph type="title" idx="2"/>
          </p:nvPr>
        </p:nvSpPr>
        <p:spPr>
          <a:xfrm>
            <a:off x="1822014" y="3487325"/>
            <a:ext cx="2087700" cy="28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43" name="Google Shape;143;p25"/>
          <p:cNvSpPr txBox="1">
            <a:spLocks noGrp="1"/>
          </p:cNvSpPr>
          <p:nvPr>
            <p:ph type="subTitle" idx="1"/>
          </p:nvPr>
        </p:nvSpPr>
        <p:spPr>
          <a:xfrm>
            <a:off x="1609913" y="2344025"/>
            <a:ext cx="2511900" cy="945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44" name="Google Shape;144;p25"/>
          <p:cNvSpPr txBox="1">
            <a:spLocks noGrp="1"/>
          </p:cNvSpPr>
          <p:nvPr>
            <p:ph type="title" idx="3"/>
          </p:nvPr>
        </p:nvSpPr>
        <p:spPr>
          <a:xfrm>
            <a:off x="5234289" y="3487325"/>
            <a:ext cx="2087700" cy="28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45" name="Google Shape;145;p25"/>
          <p:cNvSpPr txBox="1">
            <a:spLocks noGrp="1"/>
          </p:cNvSpPr>
          <p:nvPr>
            <p:ph type="subTitle" idx="4"/>
          </p:nvPr>
        </p:nvSpPr>
        <p:spPr>
          <a:xfrm>
            <a:off x="5022188" y="2344025"/>
            <a:ext cx="2511900" cy="945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46" name="Google Shape;146;p25"/>
          <p:cNvSpPr/>
          <p:nvPr/>
        </p:nvSpPr>
        <p:spPr>
          <a:xfrm>
            <a:off x="-22850" y="972725"/>
            <a:ext cx="9406350" cy="4398375"/>
          </a:xfrm>
          <a:custGeom>
            <a:avLst/>
            <a:gdLst/>
            <a:ahLst/>
            <a:cxnLst/>
            <a:rect l="l" t="t" r="r" b="b"/>
            <a:pathLst>
              <a:path w="376254" h="175935" extrusionOk="0">
                <a:moveTo>
                  <a:pt x="0" y="0"/>
                </a:moveTo>
                <a:lnTo>
                  <a:pt x="103092" y="170379"/>
                </a:lnTo>
                <a:lnTo>
                  <a:pt x="376254" y="108031"/>
                </a:lnTo>
                <a:lnTo>
                  <a:pt x="320696" y="175935"/>
                </a:lnTo>
              </a:path>
            </a:pathLst>
          </a:custGeom>
          <a:noFill/>
          <a:ln w="9525" cap="flat" cmpd="sng">
            <a:solidFill>
              <a:schemeClr val="accent1"/>
            </a:solidFill>
            <a:prstDash val="solid"/>
            <a:round/>
            <a:headEnd type="none" w="med" len="med"/>
            <a:tailEnd type="none" w="med" len="med"/>
          </a:ln>
          <a:effectLst>
            <a:outerShdw blurRad="57150" dist="19050" dir="5400000" algn="bl" rotWithShape="0">
              <a:srgbClr val="000000">
                <a:alpha val="20000"/>
              </a:srgbClr>
            </a:outerShdw>
          </a:effectLst>
        </p:spPr>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 Design 2">
  <p:cSld name="SECTION_TITLE_AND_DESCRIPTION_3">
    <p:bg>
      <p:bgPr>
        <a:blipFill>
          <a:blip r:embed="rId2">
            <a:alphaModFix/>
          </a:blip>
          <a:stretch>
            <a:fillRect/>
          </a:stretch>
        </a:blipFill>
        <a:effectLst/>
      </p:bgPr>
    </p:bg>
    <p:spTree>
      <p:nvGrpSpPr>
        <p:cNvPr id="1" name="Shape 147"/>
        <p:cNvGrpSpPr/>
        <p:nvPr/>
      </p:nvGrpSpPr>
      <p:grpSpPr>
        <a:xfrm>
          <a:off x="0" y="0"/>
          <a:ext cx="0" cy="0"/>
          <a:chOff x="0" y="0"/>
          <a:chExt cx="0" cy="0"/>
        </a:xfrm>
      </p:grpSpPr>
      <p:sp>
        <p:nvSpPr>
          <p:cNvPr id="148" name="Google Shape;148;p26"/>
          <p:cNvSpPr txBox="1">
            <a:spLocks noGrp="1"/>
          </p:cNvSpPr>
          <p:nvPr>
            <p:ph type="title"/>
          </p:nvPr>
        </p:nvSpPr>
        <p:spPr>
          <a:xfrm>
            <a:off x="677950" y="38917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49" name="Google Shape;149;p26"/>
          <p:cNvSpPr/>
          <p:nvPr/>
        </p:nvSpPr>
        <p:spPr>
          <a:xfrm>
            <a:off x="4390950" y="3256800"/>
            <a:ext cx="5116025" cy="2006275"/>
          </a:xfrm>
          <a:custGeom>
            <a:avLst/>
            <a:gdLst/>
            <a:ahLst/>
            <a:cxnLst/>
            <a:rect l="l" t="t" r="r" b="b"/>
            <a:pathLst>
              <a:path w="204641" h="80251" extrusionOk="0">
                <a:moveTo>
                  <a:pt x="0" y="79016"/>
                </a:moveTo>
                <a:lnTo>
                  <a:pt x="204641" y="0"/>
                </a:lnTo>
                <a:lnTo>
                  <a:pt x="130254" y="80251"/>
                </a:lnTo>
              </a:path>
            </a:pathLst>
          </a:custGeom>
          <a:noFill/>
          <a:ln w="9525" cap="flat" cmpd="sng">
            <a:solidFill>
              <a:schemeClr val="accent1"/>
            </a:solidFill>
            <a:prstDash val="solid"/>
            <a:round/>
            <a:headEnd type="none" w="med" len="med"/>
            <a:tailEnd type="none" w="med" len="med"/>
          </a:ln>
          <a:effectLst>
            <a:outerShdw blurRad="57150" dist="19050" dir="5400000" algn="bl" rotWithShape="0">
              <a:srgbClr val="000000">
                <a:alpha val="20000"/>
              </a:srgbClr>
            </a:outerShdw>
          </a:effectLst>
        </p:spPr>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 Text 1">
  <p:cSld name="SECTION_TITLE_AND_DESCRIPTION_1_1_2_2_1">
    <p:bg>
      <p:bgPr>
        <a:blipFill>
          <a:blip r:embed="rId2">
            <a:alphaModFix/>
          </a:blip>
          <a:stretch>
            <a:fillRect/>
          </a:stretch>
        </a:blipFill>
        <a:effectLst/>
      </p:bgPr>
    </p:bg>
    <p:spTree>
      <p:nvGrpSpPr>
        <p:cNvPr id="1" name="Shape 150"/>
        <p:cNvGrpSpPr/>
        <p:nvPr/>
      </p:nvGrpSpPr>
      <p:grpSpPr>
        <a:xfrm>
          <a:off x="0" y="0"/>
          <a:ext cx="0" cy="0"/>
          <a:chOff x="0" y="0"/>
          <a:chExt cx="0" cy="0"/>
        </a:xfrm>
      </p:grpSpPr>
      <p:sp>
        <p:nvSpPr>
          <p:cNvPr id="151" name="Google Shape;151;p27"/>
          <p:cNvSpPr/>
          <p:nvPr/>
        </p:nvSpPr>
        <p:spPr>
          <a:xfrm>
            <a:off x="6875350" y="-100325"/>
            <a:ext cx="2446125" cy="1504725"/>
          </a:xfrm>
          <a:custGeom>
            <a:avLst/>
            <a:gdLst/>
            <a:ahLst/>
            <a:cxnLst/>
            <a:rect l="l" t="t" r="r" b="b"/>
            <a:pathLst>
              <a:path w="97845" h="60189" extrusionOk="0">
                <a:moveTo>
                  <a:pt x="0" y="0"/>
                </a:moveTo>
                <a:lnTo>
                  <a:pt x="97536" y="56794"/>
                </a:lnTo>
                <a:lnTo>
                  <a:pt x="97845" y="60189"/>
                </a:lnTo>
              </a:path>
            </a:pathLst>
          </a:custGeom>
          <a:noFill/>
          <a:ln w="9525" cap="flat" cmpd="sng">
            <a:solidFill>
              <a:srgbClr val="FFFFFF"/>
            </a:solidFill>
            <a:prstDash val="solid"/>
            <a:round/>
            <a:headEnd type="none" w="med" len="med"/>
            <a:tailEnd type="none" w="med" len="med"/>
          </a:ln>
          <a:effectLst>
            <a:outerShdw blurRad="57150" dist="19050" dir="5400000" algn="bl" rotWithShape="0">
              <a:srgbClr val="000000">
                <a:alpha val="21000"/>
              </a:srgbClr>
            </a:outerShdw>
          </a:effectLst>
        </p:spPr>
      </p:sp>
      <p:sp>
        <p:nvSpPr>
          <p:cNvPr id="152" name="Google Shape;152;p27"/>
          <p:cNvSpPr txBox="1">
            <a:spLocks noGrp="1"/>
          </p:cNvSpPr>
          <p:nvPr>
            <p:ph type="title"/>
          </p:nvPr>
        </p:nvSpPr>
        <p:spPr>
          <a:xfrm>
            <a:off x="5820375" y="1664100"/>
            <a:ext cx="24462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53" name="Google Shape;153;p27"/>
          <p:cNvSpPr txBox="1">
            <a:spLocks noGrp="1"/>
          </p:cNvSpPr>
          <p:nvPr>
            <p:ph type="body" idx="1"/>
          </p:nvPr>
        </p:nvSpPr>
        <p:spPr>
          <a:xfrm>
            <a:off x="5820375" y="2498100"/>
            <a:ext cx="2446200" cy="1682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hanks + Credits">
  <p:cSld name="BIG_NUMBER_1_2">
    <p:bg>
      <p:bgPr>
        <a:blipFill>
          <a:blip r:embed="rId2">
            <a:alphaModFix/>
          </a:blip>
          <a:stretch>
            <a:fillRect/>
          </a:stretch>
        </a:blipFill>
        <a:effectLst/>
      </p:bgPr>
    </p:bg>
    <p:spTree>
      <p:nvGrpSpPr>
        <p:cNvPr id="1" name="Shape 154"/>
        <p:cNvGrpSpPr/>
        <p:nvPr/>
      </p:nvGrpSpPr>
      <p:grpSpPr>
        <a:xfrm>
          <a:off x="0" y="0"/>
          <a:ext cx="0" cy="0"/>
          <a:chOff x="0" y="0"/>
          <a:chExt cx="0" cy="0"/>
        </a:xfrm>
      </p:grpSpPr>
      <p:sp>
        <p:nvSpPr>
          <p:cNvPr id="155" name="Google Shape;155;p28"/>
          <p:cNvSpPr txBox="1">
            <a:spLocks noGrp="1"/>
          </p:cNvSpPr>
          <p:nvPr>
            <p:ph type="subTitle" idx="1"/>
          </p:nvPr>
        </p:nvSpPr>
        <p:spPr>
          <a:xfrm>
            <a:off x="677950" y="1259375"/>
            <a:ext cx="3387900" cy="1422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56" name="Google Shape;156;p28"/>
          <p:cNvSpPr txBox="1">
            <a:spLocks noGrp="1"/>
          </p:cNvSpPr>
          <p:nvPr>
            <p:ph type="title"/>
          </p:nvPr>
        </p:nvSpPr>
        <p:spPr>
          <a:xfrm>
            <a:off x="677950" y="38917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sz="36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57" name="Google Shape;157;p28"/>
          <p:cNvSpPr/>
          <p:nvPr/>
        </p:nvSpPr>
        <p:spPr>
          <a:xfrm>
            <a:off x="2536100" y="2685825"/>
            <a:ext cx="7118750" cy="2522875"/>
          </a:xfrm>
          <a:custGeom>
            <a:avLst/>
            <a:gdLst/>
            <a:ahLst/>
            <a:cxnLst/>
            <a:rect l="l" t="t" r="r" b="b"/>
            <a:pathLst>
              <a:path w="284750" h="100915" extrusionOk="0">
                <a:moveTo>
                  <a:pt x="230251" y="100132"/>
                </a:moveTo>
                <a:lnTo>
                  <a:pt x="271191" y="58671"/>
                </a:lnTo>
                <a:lnTo>
                  <a:pt x="0" y="100915"/>
                </a:lnTo>
                <a:lnTo>
                  <a:pt x="284750" y="0"/>
                </a:lnTo>
              </a:path>
            </a:pathLst>
          </a:custGeom>
          <a:noFill/>
          <a:ln w="9525" cap="flat" cmpd="sng">
            <a:solidFill>
              <a:srgbClr val="FFFFFF"/>
            </a:solidFill>
            <a:prstDash val="solid"/>
            <a:round/>
            <a:headEnd type="none" w="med" len="med"/>
            <a:tailEnd type="none" w="med" len="med"/>
          </a:ln>
          <a:effectLst>
            <a:outerShdw blurRad="57150" dist="19050" dir="5400000" algn="bl" rotWithShape="0">
              <a:srgbClr val="000000">
                <a:alpha val="22000"/>
              </a:srgbClr>
            </a:outerShdw>
          </a:effectLst>
        </p:spPr>
      </p:sp>
      <p:sp>
        <p:nvSpPr>
          <p:cNvPr id="158" name="Google Shape;158;p28"/>
          <p:cNvSpPr txBox="1"/>
          <p:nvPr/>
        </p:nvSpPr>
        <p:spPr>
          <a:xfrm>
            <a:off x="677950" y="3200550"/>
            <a:ext cx="3208800" cy="10191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000">
                <a:solidFill>
                  <a:schemeClr val="dk1"/>
                </a:solidFill>
                <a:latin typeface="Fira Sans Condensed"/>
                <a:ea typeface="Fira Sans Condensed"/>
                <a:cs typeface="Fira Sans Condensed"/>
                <a:sym typeface="Fira Sans Condensed"/>
              </a:rPr>
              <a:t>CREDITS: This presentation template was created by </a:t>
            </a:r>
            <a:r>
              <a:rPr lang="en" sz="1000">
                <a:solidFill>
                  <a:schemeClr val="dk1"/>
                </a:solidFill>
                <a:uFill>
                  <a:noFill/>
                </a:uFill>
                <a:latin typeface="Fira Sans Condensed"/>
                <a:ea typeface="Fira Sans Condensed"/>
                <a:cs typeface="Fira Sans Condensed"/>
                <a:sym typeface="Fira Sans Condensed"/>
                <a:hlinkClick r:id="rId3">
                  <a:extLst>
                    <a:ext uri="{A12FA001-AC4F-418D-AE19-62706E023703}">
                      <ahyp:hlinkClr xmlns:ahyp="http://schemas.microsoft.com/office/drawing/2018/hyperlinkcolor" val="tx"/>
                    </a:ext>
                  </a:extLst>
                </a:hlinkClick>
              </a:rPr>
              <a:t>Slidesgo</a:t>
            </a:r>
            <a:r>
              <a:rPr lang="en" sz="1000">
                <a:solidFill>
                  <a:schemeClr val="dk1"/>
                </a:solidFill>
                <a:latin typeface="Fira Sans Condensed"/>
                <a:ea typeface="Fira Sans Condensed"/>
                <a:cs typeface="Fira Sans Condensed"/>
                <a:sym typeface="Fira Sans Condensed"/>
              </a:rPr>
              <a:t>, including icons by </a:t>
            </a:r>
            <a:r>
              <a:rPr lang="en" sz="1000">
                <a:solidFill>
                  <a:schemeClr val="dk1"/>
                </a:solidFill>
                <a:uFill>
                  <a:noFill/>
                </a:uFill>
                <a:latin typeface="Fira Sans Condensed"/>
                <a:ea typeface="Fira Sans Condensed"/>
                <a:cs typeface="Fira Sans Condensed"/>
                <a:sym typeface="Fira Sans Condensed"/>
                <a:hlinkClick r:id="rId4">
                  <a:extLst>
                    <a:ext uri="{A12FA001-AC4F-418D-AE19-62706E023703}">
                      <ahyp:hlinkClr xmlns:ahyp="http://schemas.microsoft.com/office/drawing/2018/hyperlinkcolor" val="tx"/>
                    </a:ext>
                  </a:extLst>
                </a:hlinkClick>
              </a:rPr>
              <a:t>Flaticon</a:t>
            </a:r>
            <a:r>
              <a:rPr lang="en" sz="1000">
                <a:solidFill>
                  <a:schemeClr val="dk1"/>
                </a:solidFill>
                <a:latin typeface="Fira Sans Condensed"/>
                <a:ea typeface="Fira Sans Condensed"/>
                <a:cs typeface="Fira Sans Condensed"/>
                <a:sym typeface="Fira Sans Condensed"/>
              </a:rPr>
              <a:t>, and infographics &amp; images by </a:t>
            </a:r>
            <a:r>
              <a:rPr lang="en" sz="1000">
                <a:solidFill>
                  <a:schemeClr val="dk1"/>
                </a:solidFill>
                <a:uFill>
                  <a:noFill/>
                </a:uFill>
                <a:latin typeface="Fira Sans Condensed"/>
                <a:ea typeface="Fira Sans Condensed"/>
                <a:cs typeface="Fira Sans Condensed"/>
                <a:sym typeface="Fira Sans Condensed"/>
                <a:hlinkClick r:id="rId5">
                  <a:extLst>
                    <a:ext uri="{A12FA001-AC4F-418D-AE19-62706E023703}">
                      <ahyp:hlinkClr xmlns:ahyp="http://schemas.microsoft.com/office/drawing/2018/hyperlinkcolor" val="tx"/>
                    </a:ext>
                  </a:extLst>
                </a:hlinkClick>
              </a:rPr>
              <a:t>Freepik</a:t>
            </a:r>
            <a:r>
              <a:rPr lang="en" sz="1000">
                <a:solidFill>
                  <a:schemeClr val="dk1"/>
                </a:solidFill>
                <a:latin typeface="Fira Sans Condensed"/>
                <a:ea typeface="Fira Sans Condensed"/>
                <a:cs typeface="Fira Sans Condensed"/>
                <a:sym typeface="Fira Sans Condensed"/>
              </a:rPr>
              <a:t>. </a:t>
            </a:r>
            <a:endParaRPr sz="1000">
              <a:solidFill>
                <a:schemeClr val="dk1"/>
              </a:solidFill>
              <a:latin typeface="Fira Sans Condensed"/>
              <a:ea typeface="Fira Sans Condensed"/>
              <a:cs typeface="Fira Sans Condensed"/>
              <a:sym typeface="Fira Sans Condensed"/>
            </a:endParaRPr>
          </a:p>
          <a:p>
            <a:pPr marL="0" lvl="0" indent="0" algn="l" rtl="0">
              <a:spcBef>
                <a:spcPts val="300"/>
              </a:spcBef>
              <a:spcAft>
                <a:spcPts val="0"/>
              </a:spcAft>
              <a:buNone/>
            </a:pPr>
            <a:endParaRPr sz="1000">
              <a:solidFill>
                <a:schemeClr val="dk1"/>
              </a:solidFill>
              <a:latin typeface="Fira Sans Condensed"/>
              <a:ea typeface="Fira Sans Condensed"/>
              <a:cs typeface="Fira Sans Condensed"/>
              <a:sym typeface="Fira Sans Condense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8"/>
        <p:cNvGrpSpPr/>
        <p:nvPr/>
      </p:nvGrpSpPr>
      <p:grpSpPr>
        <a:xfrm>
          <a:off x="0" y="0"/>
          <a:ext cx="0" cy="0"/>
          <a:chOff x="0" y="0"/>
          <a:chExt cx="0" cy="0"/>
        </a:xfrm>
      </p:grpSpPr>
      <p:sp>
        <p:nvSpPr>
          <p:cNvPr id="19" name="Google Shape;19;p4"/>
          <p:cNvSpPr txBox="1">
            <a:spLocks noGrp="1"/>
          </p:cNvSpPr>
          <p:nvPr>
            <p:ph type="body" idx="1"/>
          </p:nvPr>
        </p:nvSpPr>
        <p:spPr>
          <a:xfrm>
            <a:off x="843642" y="1533475"/>
            <a:ext cx="35004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20" name="Google Shape;20;p4"/>
          <p:cNvSpPr txBox="1">
            <a:spLocks noGrp="1"/>
          </p:cNvSpPr>
          <p:nvPr>
            <p:ph type="title"/>
          </p:nvPr>
        </p:nvSpPr>
        <p:spPr>
          <a:xfrm>
            <a:off x="677950" y="38917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1" name="Google Shape;21;p4"/>
          <p:cNvSpPr/>
          <p:nvPr/>
        </p:nvSpPr>
        <p:spPr>
          <a:xfrm>
            <a:off x="3272750" y="-97150"/>
            <a:ext cx="6140900" cy="2477225"/>
          </a:xfrm>
          <a:custGeom>
            <a:avLst/>
            <a:gdLst/>
            <a:ahLst/>
            <a:cxnLst/>
            <a:rect l="l" t="t" r="r" b="b"/>
            <a:pathLst>
              <a:path w="245636" h="99089" extrusionOk="0">
                <a:moveTo>
                  <a:pt x="244332" y="34681"/>
                </a:moveTo>
                <a:lnTo>
                  <a:pt x="161411" y="261"/>
                </a:lnTo>
                <a:lnTo>
                  <a:pt x="245636" y="99089"/>
                </a:lnTo>
                <a:lnTo>
                  <a:pt x="3390" y="261"/>
                </a:lnTo>
                <a:lnTo>
                  <a:pt x="0" y="0"/>
                </a:lnTo>
              </a:path>
            </a:pathLst>
          </a:custGeom>
          <a:noFill/>
          <a:ln w="9525" cap="flat" cmpd="sng">
            <a:solidFill>
              <a:schemeClr val="accent1"/>
            </a:solidFill>
            <a:prstDash val="solid"/>
            <a:round/>
            <a:headEnd type="none" w="med" len="med"/>
            <a:tailEnd type="none" w="med" len="med"/>
          </a:ln>
          <a:effectLst>
            <a:outerShdw blurRad="57150" dist="19050" dir="5400000" algn="bl" rotWithShape="0">
              <a:srgbClr val="000000">
                <a:alpha val="20000"/>
              </a:srgbClr>
            </a:outerShdw>
          </a:effectLst>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blipFill>
          <a:blip r:embed="rId2">
            <a:alphaModFix/>
          </a:blip>
          <a:stretch>
            <a:fillRect/>
          </a:stretch>
        </a:blipFill>
        <a:effectLst/>
      </p:bgPr>
    </p:bg>
    <p:spTree>
      <p:nvGrpSpPr>
        <p:cNvPr id="1" name="Shape 22"/>
        <p:cNvGrpSpPr/>
        <p:nvPr/>
      </p:nvGrpSpPr>
      <p:grpSpPr>
        <a:xfrm>
          <a:off x="0" y="0"/>
          <a:ext cx="0" cy="0"/>
          <a:chOff x="0" y="0"/>
          <a:chExt cx="0" cy="0"/>
        </a:xfrm>
      </p:grpSpPr>
      <p:sp>
        <p:nvSpPr>
          <p:cNvPr id="23" name="Google Shape;23;p5"/>
          <p:cNvSpPr txBox="1">
            <a:spLocks noGrp="1"/>
          </p:cNvSpPr>
          <p:nvPr>
            <p:ph type="body" idx="1"/>
          </p:nvPr>
        </p:nvSpPr>
        <p:spPr>
          <a:xfrm>
            <a:off x="843650" y="1533475"/>
            <a:ext cx="3463500" cy="2700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24" name="Google Shape;24;p5"/>
          <p:cNvSpPr txBox="1">
            <a:spLocks noGrp="1"/>
          </p:cNvSpPr>
          <p:nvPr>
            <p:ph type="title"/>
          </p:nvPr>
        </p:nvSpPr>
        <p:spPr>
          <a:xfrm>
            <a:off x="677950" y="38917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5" name="Google Shape;25;p5"/>
          <p:cNvSpPr txBox="1">
            <a:spLocks noGrp="1"/>
          </p:cNvSpPr>
          <p:nvPr>
            <p:ph type="body" idx="2"/>
          </p:nvPr>
        </p:nvSpPr>
        <p:spPr>
          <a:xfrm>
            <a:off x="4686909" y="1533475"/>
            <a:ext cx="3463500" cy="2700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26"/>
        <p:cNvGrpSpPr/>
        <p:nvPr/>
      </p:nvGrpSpPr>
      <p:grpSpPr>
        <a:xfrm>
          <a:off x="0" y="0"/>
          <a:ext cx="0" cy="0"/>
          <a:chOff x="0" y="0"/>
          <a:chExt cx="0" cy="0"/>
        </a:xfrm>
      </p:grpSpPr>
      <p:sp>
        <p:nvSpPr>
          <p:cNvPr id="27" name="Google Shape;27;p6"/>
          <p:cNvSpPr txBox="1">
            <a:spLocks noGrp="1"/>
          </p:cNvSpPr>
          <p:nvPr>
            <p:ph type="title"/>
          </p:nvPr>
        </p:nvSpPr>
        <p:spPr>
          <a:xfrm>
            <a:off x="677950" y="38917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8" name="Google Shape;28;p6"/>
          <p:cNvSpPr/>
          <p:nvPr/>
        </p:nvSpPr>
        <p:spPr>
          <a:xfrm>
            <a:off x="-231500" y="3179175"/>
            <a:ext cx="1203775" cy="2068025"/>
          </a:xfrm>
          <a:custGeom>
            <a:avLst/>
            <a:gdLst/>
            <a:ahLst/>
            <a:cxnLst/>
            <a:rect l="l" t="t" r="r" b="b"/>
            <a:pathLst>
              <a:path w="48151" h="82721" extrusionOk="0">
                <a:moveTo>
                  <a:pt x="0" y="32409"/>
                </a:moveTo>
                <a:lnTo>
                  <a:pt x="37348" y="82721"/>
                </a:lnTo>
                <a:lnTo>
                  <a:pt x="48151" y="82103"/>
                </a:lnTo>
                <a:lnTo>
                  <a:pt x="6173" y="0"/>
                </a:lnTo>
              </a:path>
            </a:pathLst>
          </a:custGeom>
          <a:noFill/>
          <a:ln w="9525" cap="flat" cmpd="sng">
            <a:solidFill>
              <a:schemeClr val="accent1"/>
            </a:solidFill>
            <a:prstDash val="solid"/>
            <a:round/>
            <a:headEnd type="none" w="med" len="med"/>
            <a:tailEnd type="none" w="med" len="med"/>
          </a:ln>
          <a:effectLst>
            <a:outerShdw blurRad="57150" dist="19050" dir="5400000" algn="bl" rotWithShape="0">
              <a:srgbClr val="000000">
                <a:alpha val="19000"/>
              </a:srgbClr>
            </a:outerShdw>
          </a:effectLst>
        </p:spPr>
      </p:sp>
      <p:sp>
        <p:nvSpPr>
          <p:cNvPr id="29" name="Google Shape;29;p6"/>
          <p:cNvSpPr/>
          <p:nvPr/>
        </p:nvSpPr>
        <p:spPr>
          <a:xfrm>
            <a:off x="7284325" y="-92600"/>
            <a:ext cx="1913700" cy="1134325"/>
          </a:xfrm>
          <a:custGeom>
            <a:avLst/>
            <a:gdLst/>
            <a:ahLst/>
            <a:cxnLst/>
            <a:rect l="l" t="t" r="r" b="b"/>
            <a:pathLst>
              <a:path w="76548" h="45373" extrusionOk="0">
                <a:moveTo>
                  <a:pt x="0" y="0"/>
                </a:moveTo>
                <a:lnTo>
                  <a:pt x="76548" y="45373"/>
                </a:lnTo>
              </a:path>
            </a:pathLst>
          </a:custGeom>
          <a:noFill/>
          <a:ln w="9525" cap="flat" cmpd="sng">
            <a:solidFill>
              <a:schemeClr val="accent1"/>
            </a:solidFill>
            <a:prstDash val="solid"/>
            <a:round/>
            <a:headEnd type="none" w="med" len="med"/>
            <a:tailEnd type="none" w="med" len="med"/>
          </a:ln>
          <a:effectLst>
            <a:outerShdw blurRad="57150" dist="19050" dir="5400000" algn="bl" rotWithShape="0">
              <a:srgbClr val="000000">
                <a:alpha val="31000"/>
              </a:srgbClr>
            </a:outerShdw>
          </a:effectLst>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blipFill>
          <a:blip r:embed="rId2">
            <a:alphaModFix/>
          </a:blip>
          <a:stretch>
            <a:fillRect/>
          </a:stretch>
        </a:blipFill>
        <a:effectLst/>
      </p:bgPr>
    </p:bg>
    <p:spTree>
      <p:nvGrpSpPr>
        <p:cNvPr id="1" name="Shape 30"/>
        <p:cNvGrpSpPr/>
        <p:nvPr/>
      </p:nvGrpSpPr>
      <p:grpSpPr>
        <a:xfrm>
          <a:off x="0" y="0"/>
          <a:ext cx="0" cy="0"/>
          <a:chOff x="0" y="0"/>
          <a:chExt cx="0" cy="0"/>
        </a:xfrm>
      </p:grpSpPr>
      <p:sp>
        <p:nvSpPr>
          <p:cNvPr id="31" name="Google Shape;31;p7"/>
          <p:cNvSpPr txBox="1">
            <a:spLocks noGrp="1"/>
          </p:cNvSpPr>
          <p:nvPr>
            <p:ph type="title"/>
          </p:nvPr>
        </p:nvSpPr>
        <p:spPr>
          <a:xfrm>
            <a:off x="3027150" y="1328025"/>
            <a:ext cx="3089700" cy="755700"/>
          </a:xfrm>
          <a:prstGeom prst="rect">
            <a:avLst/>
          </a:prstGeom>
        </p:spPr>
        <p:txBody>
          <a:bodyPr spcFirstLastPara="1" wrap="square" lIns="91425" tIns="91425" rIns="91425" bIns="91425" anchor="b" anchorCtr="0">
            <a:noAutofit/>
          </a:bodyPr>
          <a:lstStyle>
            <a:lvl1pPr lvl="0" algn="ctr">
              <a:spcBef>
                <a:spcPts val="0"/>
              </a:spcBef>
              <a:spcAft>
                <a:spcPts val="0"/>
              </a:spcAft>
              <a:buSzPts val="2400"/>
              <a:buNone/>
              <a:defRPr sz="2400"/>
            </a:lvl1pPr>
            <a:lvl2pPr lvl="1" algn="ctr">
              <a:spcBef>
                <a:spcPts val="0"/>
              </a:spcBef>
              <a:spcAft>
                <a:spcPts val="0"/>
              </a:spcAft>
              <a:buSzPts val="2400"/>
              <a:buNone/>
              <a:defRPr sz="2400"/>
            </a:lvl2pPr>
            <a:lvl3pPr lvl="2" algn="ctr">
              <a:spcBef>
                <a:spcPts val="0"/>
              </a:spcBef>
              <a:spcAft>
                <a:spcPts val="0"/>
              </a:spcAft>
              <a:buSzPts val="2400"/>
              <a:buNone/>
              <a:defRPr sz="2400"/>
            </a:lvl3pPr>
            <a:lvl4pPr lvl="3" algn="ctr">
              <a:spcBef>
                <a:spcPts val="0"/>
              </a:spcBef>
              <a:spcAft>
                <a:spcPts val="0"/>
              </a:spcAft>
              <a:buSzPts val="2400"/>
              <a:buNone/>
              <a:defRPr sz="2400"/>
            </a:lvl4pPr>
            <a:lvl5pPr lvl="4" algn="ctr">
              <a:spcBef>
                <a:spcPts val="0"/>
              </a:spcBef>
              <a:spcAft>
                <a:spcPts val="0"/>
              </a:spcAft>
              <a:buSzPts val="2400"/>
              <a:buNone/>
              <a:defRPr sz="2400"/>
            </a:lvl5pPr>
            <a:lvl6pPr lvl="5" algn="ctr">
              <a:spcBef>
                <a:spcPts val="0"/>
              </a:spcBef>
              <a:spcAft>
                <a:spcPts val="0"/>
              </a:spcAft>
              <a:buSzPts val="2400"/>
              <a:buNone/>
              <a:defRPr sz="2400"/>
            </a:lvl6pPr>
            <a:lvl7pPr lvl="6" algn="ctr">
              <a:spcBef>
                <a:spcPts val="0"/>
              </a:spcBef>
              <a:spcAft>
                <a:spcPts val="0"/>
              </a:spcAft>
              <a:buSzPts val="2400"/>
              <a:buNone/>
              <a:defRPr sz="2400"/>
            </a:lvl7pPr>
            <a:lvl8pPr lvl="7" algn="ctr">
              <a:spcBef>
                <a:spcPts val="0"/>
              </a:spcBef>
              <a:spcAft>
                <a:spcPts val="0"/>
              </a:spcAft>
              <a:buSzPts val="2400"/>
              <a:buNone/>
              <a:defRPr sz="2400"/>
            </a:lvl8pPr>
            <a:lvl9pPr lvl="8" algn="ctr">
              <a:spcBef>
                <a:spcPts val="0"/>
              </a:spcBef>
              <a:spcAft>
                <a:spcPts val="0"/>
              </a:spcAft>
              <a:buSzPts val="2400"/>
              <a:buNone/>
              <a:defRPr sz="2400"/>
            </a:lvl9pPr>
          </a:lstStyle>
          <a:p>
            <a:endParaRPr/>
          </a:p>
        </p:txBody>
      </p:sp>
      <p:sp>
        <p:nvSpPr>
          <p:cNvPr id="32" name="Google Shape;32;p7"/>
          <p:cNvSpPr txBox="1">
            <a:spLocks noGrp="1"/>
          </p:cNvSpPr>
          <p:nvPr>
            <p:ph type="body" idx="1"/>
          </p:nvPr>
        </p:nvSpPr>
        <p:spPr>
          <a:xfrm>
            <a:off x="2704950" y="2148525"/>
            <a:ext cx="3734100" cy="16824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42900" algn="ctr">
              <a:spcBef>
                <a:spcPts val="1600"/>
              </a:spcBef>
              <a:spcAft>
                <a:spcPts val="0"/>
              </a:spcAft>
              <a:buSzPts val="1800"/>
              <a:buChar char="○"/>
              <a:defRPr sz="1800"/>
            </a:lvl2pPr>
            <a:lvl3pPr marL="1371600" lvl="2" indent="-342900" algn="ctr">
              <a:spcBef>
                <a:spcPts val="1600"/>
              </a:spcBef>
              <a:spcAft>
                <a:spcPts val="0"/>
              </a:spcAft>
              <a:buSzPts val="1800"/>
              <a:buChar char="■"/>
              <a:defRPr sz="1800"/>
            </a:lvl3pPr>
            <a:lvl4pPr marL="1828800" lvl="3" indent="-342900" algn="ctr">
              <a:spcBef>
                <a:spcPts val="1600"/>
              </a:spcBef>
              <a:spcAft>
                <a:spcPts val="0"/>
              </a:spcAft>
              <a:buSzPts val="1800"/>
              <a:buChar char="●"/>
              <a:defRPr sz="1800"/>
            </a:lvl4pPr>
            <a:lvl5pPr marL="2286000" lvl="4" indent="-342900" algn="ctr">
              <a:spcBef>
                <a:spcPts val="1600"/>
              </a:spcBef>
              <a:spcAft>
                <a:spcPts val="0"/>
              </a:spcAft>
              <a:buSzPts val="1800"/>
              <a:buChar char="○"/>
              <a:defRPr sz="1800"/>
            </a:lvl5pPr>
            <a:lvl6pPr marL="2743200" lvl="5" indent="-342900" algn="ctr">
              <a:spcBef>
                <a:spcPts val="1600"/>
              </a:spcBef>
              <a:spcAft>
                <a:spcPts val="0"/>
              </a:spcAft>
              <a:buSzPts val="1800"/>
              <a:buChar char="■"/>
              <a:defRPr sz="1800"/>
            </a:lvl6pPr>
            <a:lvl7pPr marL="3200400" lvl="6" indent="-342900" algn="ctr">
              <a:spcBef>
                <a:spcPts val="1600"/>
              </a:spcBef>
              <a:spcAft>
                <a:spcPts val="0"/>
              </a:spcAft>
              <a:buSzPts val="1800"/>
              <a:buChar char="●"/>
              <a:defRPr sz="1800"/>
            </a:lvl7pPr>
            <a:lvl8pPr marL="3657600" lvl="7" indent="-342900" algn="ctr">
              <a:spcBef>
                <a:spcPts val="1600"/>
              </a:spcBef>
              <a:spcAft>
                <a:spcPts val="0"/>
              </a:spcAft>
              <a:buSzPts val="1800"/>
              <a:buChar char="○"/>
              <a:defRPr sz="1800"/>
            </a:lvl8pPr>
            <a:lvl9pPr marL="4114800" lvl="8" indent="-342900" algn="ctr">
              <a:spcBef>
                <a:spcPts val="1600"/>
              </a:spcBef>
              <a:spcAft>
                <a:spcPts val="1600"/>
              </a:spcAft>
              <a:buSzPts val="1800"/>
              <a:buChar char="■"/>
              <a:defRPr sz="1800"/>
            </a:lvl9pPr>
          </a:lstStyle>
          <a:p>
            <a:endParaRPr/>
          </a:p>
        </p:txBody>
      </p:sp>
      <p:sp>
        <p:nvSpPr>
          <p:cNvPr id="33" name="Google Shape;33;p7"/>
          <p:cNvSpPr/>
          <p:nvPr/>
        </p:nvSpPr>
        <p:spPr>
          <a:xfrm>
            <a:off x="4610400" y="-392500"/>
            <a:ext cx="5156200" cy="3949700"/>
          </a:xfrm>
          <a:custGeom>
            <a:avLst/>
            <a:gdLst/>
            <a:ahLst/>
            <a:cxnLst/>
            <a:rect l="l" t="t" r="r" b="b"/>
            <a:pathLst>
              <a:path w="206248" h="157988" extrusionOk="0">
                <a:moveTo>
                  <a:pt x="0" y="8636"/>
                </a:moveTo>
                <a:lnTo>
                  <a:pt x="197104" y="157988"/>
                </a:lnTo>
                <a:lnTo>
                  <a:pt x="206248" y="134620"/>
                </a:lnTo>
                <a:lnTo>
                  <a:pt x="76708" y="0"/>
                </a:lnTo>
                <a:lnTo>
                  <a:pt x="188468" y="38100"/>
                </a:lnTo>
              </a:path>
            </a:pathLst>
          </a:custGeom>
          <a:noFill/>
          <a:ln w="9525" cap="flat" cmpd="sng">
            <a:solidFill>
              <a:schemeClr val="accent1"/>
            </a:solidFill>
            <a:prstDash val="solid"/>
            <a:round/>
            <a:headEnd type="none" w="med" len="med"/>
            <a:tailEnd type="none" w="med" len="med"/>
          </a:ln>
          <a:effectLst>
            <a:outerShdw blurRad="57150" dist="19050" dir="5400000" algn="bl" rotWithShape="0">
              <a:srgbClr val="000000">
                <a:alpha val="10000"/>
              </a:srgbClr>
            </a:outerShdw>
          </a:effectLst>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4"/>
        <p:cNvGrpSpPr/>
        <p:nvPr/>
      </p:nvGrpSpPr>
      <p:grpSpPr>
        <a:xfrm>
          <a:off x="0" y="0"/>
          <a:ext cx="0" cy="0"/>
          <a:chOff x="0" y="0"/>
          <a:chExt cx="0" cy="0"/>
        </a:xfrm>
      </p:grpSpPr>
      <p:sp>
        <p:nvSpPr>
          <p:cNvPr id="35" name="Google Shape;35;p8"/>
          <p:cNvSpPr/>
          <p:nvPr/>
        </p:nvSpPr>
        <p:spPr>
          <a:xfrm>
            <a:off x="4801575" y="-38575"/>
            <a:ext cx="4884671" cy="5239475"/>
          </a:xfrm>
          <a:custGeom>
            <a:avLst/>
            <a:gdLst/>
            <a:ahLst/>
            <a:cxnLst/>
            <a:rect l="l" t="t" r="r" b="b"/>
            <a:pathLst>
              <a:path w="182417" h="209579" extrusionOk="0">
                <a:moveTo>
                  <a:pt x="0" y="0"/>
                </a:moveTo>
                <a:lnTo>
                  <a:pt x="117908" y="209579"/>
                </a:lnTo>
                <a:lnTo>
                  <a:pt x="182417" y="209579"/>
                </a:lnTo>
                <a:lnTo>
                  <a:pt x="182417" y="0"/>
                </a:lnTo>
                <a:close/>
              </a:path>
            </a:pathLst>
          </a:custGeom>
          <a:solidFill>
            <a:schemeClr val="lt2"/>
          </a:solidFill>
          <a:ln w="9525" cap="flat" cmpd="sng">
            <a:solidFill>
              <a:schemeClr val="accent1"/>
            </a:solidFill>
            <a:prstDash val="solid"/>
            <a:round/>
            <a:headEnd type="none" w="med" len="med"/>
            <a:tailEnd type="none" w="med" len="med"/>
          </a:ln>
          <a:effectLst>
            <a:outerShdw blurRad="57150" dist="19050" dir="5400000" algn="bl" rotWithShape="0">
              <a:schemeClr val="dk1">
                <a:alpha val="20000"/>
              </a:schemeClr>
            </a:outerShdw>
          </a:effectLst>
        </p:spPr>
      </p:sp>
      <p:sp>
        <p:nvSpPr>
          <p:cNvPr id="36" name="Google Shape;36;p8"/>
          <p:cNvSpPr txBox="1">
            <a:spLocks noGrp="1"/>
          </p:cNvSpPr>
          <p:nvPr>
            <p:ph type="title"/>
          </p:nvPr>
        </p:nvSpPr>
        <p:spPr>
          <a:xfrm>
            <a:off x="6185475" y="714750"/>
            <a:ext cx="2247000" cy="2140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000"/>
              <a:buNone/>
              <a:defRPr sz="3000"/>
            </a:lvl1pPr>
            <a:lvl2pPr lvl="1" algn="r" rtl="0">
              <a:spcBef>
                <a:spcPts val="0"/>
              </a:spcBef>
              <a:spcAft>
                <a:spcPts val="0"/>
              </a:spcAft>
              <a:buSzPts val="3000"/>
              <a:buNone/>
              <a:defRPr sz="3000"/>
            </a:lvl2pPr>
            <a:lvl3pPr lvl="2" algn="r" rtl="0">
              <a:spcBef>
                <a:spcPts val="0"/>
              </a:spcBef>
              <a:spcAft>
                <a:spcPts val="0"/>
              </a:spcAft>
              <a:buSzPts val="3000"/>
              <a:buNone/>
              <a:defRPr sz="3000"/>
            </a:lvl3pPr>
            <a:lvl4pPr lvl="3" algn="r" rtl="0">
              <a:spcBef>
                <a:spcPts val="0"/>
              </a:spcBef>
              <a:spcAft>
                <a:spcPts val="0"/>
              </a:spcAft>
              <a:buSzPts val="3000"/>
              <a:buNone/>
              <a:defRPr sz="3000"/>
            </a:lvl4pPr>
            <a:lvl5pPr lvl="4" algn="r" rtl="0">
              <a:spcBef>
                <a:spcPts val="0"/>
              </a:spcBef>
              <a:spcAft>
                <a:spcPts val="0"/>
              </a:spcAft>
              <a:buSzPts val="3000"/>
              <a:buNone/>
              <a:defRPr sz="3000"/>
            </a:lvl5pPr>
            <a:lvl6pPr lvl="5" algn="r" rtl="0">
              <a:spcBef>
                <a:spcPts val="0"/>
              </a:spcBef>
              <a:spcAft>
                <a:spcPts val="0"/>
              </a:spcAft>
              <a:buSzPts val="3000"/>
              <a:buNone/>
              <a:defRPr sz="3000"/>
            </a:lvl6pPr>
            <a:lvl7pPr lvl="6" algn="r" rtl="0">
              <a:spcBef>
                <a:spcPts val="0"/>
              </a:spcBef>
              <a:spcAft>
                <a:spcPts val="0"/>
              </a:spcAft>
              <a:buSzPts val="3000"/>
              <a:buNone/>
              <a:defRPr sz="3000"/>
            </a:lvl7pPr>
            <a:lvl8pPr lvl="7" algn="r" rtl="0">
              <a:spcBef>
                <a:spcPts val="0"/>
              </a:spcBef>
              <a:spcAft>
                <a:spcPts val="0"/>
              </a:spcAft>
              <a:buSzPts val="3000"/>
              <a:buNone/>
              <a:defRPr sz="3000"/>
            </a:lvl8pPr>
            <a:lvl9pPr lvl="8" algn="r" rtl="0">
              <a:spcBef>
                <a:spcPts val="0"/>
              </a:spcBef>
              <a:spcAft>
                <a:spcPts val="0"/>
              </a:spcAft>
              <a:buSzPts val="3000"/>
              <a:buNone/>
              <a:defRPr sz="30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37"/>
        <p:cNvGrpSpPr/>
        <p:nvPr/>
      </p:nvGrpSpPr>
      <p:grpSpPr>
        <a:xfrm>
          <a:off x="0" y="0"/>
          <a:ext cx="0" cy="0"/>
          <a:chOff x="0" y="0"/>
          <a:chExt cx="0" cy="0"/>
        </a:xfrm>
      </p:grpSpPr>
      <p:sp>
        <p:nvSpPr>
          <p:cNvPr id="38" name="Google Shape;38;p9"/>
          <p:cNvSpPr txBox="1">
            <a:spLocks noGrp="1"/>
          </p:cNvSpPr>
          <p:nvPr>
            <p:ph type="subTitle" idx="1"/>
          </p:nvPr>
        </p:nvSpPr>
        <p:spPr>
          <a:xfrm>
            <a:off x="4640350" y="2229350"/>
            <a:ext cx="3229500" cy="368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None/>
              <a:defRPr b="1"/>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640350" y="2628605"/>
            <a:ext cx="3837000" cy="22566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40" name="Google Shape;40;p9"/>
          <p:cNvSpPr txBox="1">
            <a:spLocks noGrp="1"/>
          </p:cNvSpPr>
          <p:nvPr>
            <p:ph type="title"/>
          </p:nvPr>
        </p:nvSpPr>
        <p:spPr>
          <a:xfrm>
            <a:off x="677950" y="38917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blipFill>
          <a:blip r:embed="rId2">
            <a:alphaModFix/>
          </a:blip>
          <a:stretch>
            <a:fillRect/>
          </a:stretch>
        </a:blipFill>
        <a:effectLst/>
      </p:bgPr>
    </p:bg>
    <p:spTree>
      <p:nvGrpSpPr>
        <p:cNvPr id="1" name="Shape 41"/>
        <p:cNvGrpSpPr/>
        <p:nvPr/>
      </p:nvGrpSpPr>
      <p:grpSpPr>
        <a:xfrm>
          <a:off x="0" y="0"/>
          <a:ext cx="0" cy="0"/>
          <a:chOff x="0" y="0"/>
          <a:chExt cx="0" cy="0"/>
        </a:xfrm>
      </p:grpSpPr>
      <p:sp>
        <p:nvSpPr>
          <p:cNvPr id="42" name="Google Shape;42;p10"/>
          <p:cNvSpPr txBox="1">
            <a:spLocks noGrp="1"/>
          </p:cNvSpPr>
          <p:nvPr>
            <p:ph type="title"/>
          </p:nvPr>
        </p:nvSpPr>
        <p:spPr>
          <a:xfrm>
            <a:off x="677950" y="38917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43" name="Google Shape;43;p10"/>
          <p:cNvSpPr/>
          <p:nvPr/>
        </p:nvSpPr>
        <p:spPr>
          <a:xfrm>
            <a:off x="6420100" y="-242575"/>
            <a:ext cx="2959250" cy="2662175"/>
          </a:xfrm>
          <a:custGeom>
            <a:avLst/>
            <a:gdLst/>
            <a:ahLst/>
            <a:cxnLst/>
            <a:rect l="l" t="t" r="r" b="b"/>
            <a:pathLst>
              <a:path w="118370" h="106487" extrusionOk="0">
                <a:moveTo>
                  <a:pt x="59571" y="4938"/>
                </a:moveTo>
                <a:lnTo>
                  <a:pt x="118370" y="63737"/>
                </a:lnTo>
                <a:lnTo>
                  <a:pt x="0" y="0"/>
                </a:lnTo>
                <a:lnTo>
                  <a:pt x="118216" y="106487"/>
                </a:lnTo>
              </a:path>
            </a:pathLst>
          </a:custGeom>
          <a:noFill/>
          <a:ln w="9525" cap="flat" cmpd="sng">
            <a:solidFill>
              <a:schemeClr val="accent1"/>
            </a:solidFill>
            <a:prstDash val="solid"/>
            <a:round/>
            <a:headEnd type="none" w="med" len="med"/>
            <a:tailEnd type="none" w="med" len="med"/>
          </a:ln>
          <a:effectLst>
            <a:outerShdw blurRad="57150" dist="19050" dir="5400000" algn="bl" rotWithShape="0">
              <a:srgbClr val="000000">
                <a:alpha val="38000"/>
              </a:srgbClr>
            </a:outerShdw>
          </a:effectLst>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accent2"/>
              </a:buClr>
              <a:buSzPts val="2800"/>
              <a:buFont typeface="Fira Sans Condensed ExtraBold"/>
              <a:buNone/>
              <a:defRPr sz="2800">
                <a:solidFill>
                  <a:schemeClr val="accent2"/>
                </a:solidFill>
                <a:latin typeface="Fira Sans Condensed ExtraBold"/>
                <a:ea typeface="Fira Sans Condensed ExtraBold"/>
                <a:cs typeface="Fira Sans Condensed ExtraBold"/>
                <a:sym typeface="Fira Sans Condensed ExtraBold"/>
              </a:defRPr>
            </a:lvl1pPr>
            <a:lvl2pPr lvl="1">
              <a:spcBef>
                <a:spcPts val="0"/>
              </a:spcBef>
              <a:spcAft>
                <a:spcPts val="0"/>
              </a:spcAft>
              <a:buClr>
                <a:schemeClr val="accent2"/>
              </a:buClr>
              <a:buSzPts val="2800"/>
              <a:buFont typeface="Muli"/>
              <a:buNone/>
              <a:defRPr sz="2800">
                <a:solidFill>
                  <a:schemeClr val="accent2"/>
                </a:solidFill>
                <a:latin typeface="Muli"/>
                <a:ea typeface="Muli"/>
                <a:cs typeface="Muli"/>
                <a:sym typeface="Muli"/>
              </a:defRPr>
            </a:lvl2pPr>
            <a:lvl3pPr lvl="2">
              <a:spcBef>
                <a:spcPts val="0"/>
              </a:spcBef>
              <a:spcAft>
                <a:spcPts val="0"/>
              </a:spcAft>
              <a:buClr>
                <a:schemeClr val="accent2"/>
              </a:buClr>
              <a:buSzPts val="2800"/>
              <a:buFont typeface="Muli"/>
              <a:buNone/>
              <a:defRPr sz="2800">
                <a:solidFill>
                  <a:schemeClr val="accent2"/>
                </a:solidFill>
                <a:latin typeface="Muli"/>
                <a:ea typeface="Muli"/>
                <a:cs typeface="Muli"/>
                <a:sym typeface="Muli"/>
              </a:defRPr>
            </a:lvl3pPr>
            <a:lvl4pPr lvl="3">
              <a:spcBef>
                <a:spcPts val="0"/>
              </a:spcBef>
              <a:spcAft>
                <a:spcPts val="0"/>
              </a:spcAft>
              <a:buClr>
                <a:schemeClr val="accent2"/>
              </a:buClr>
              <a:buSzPts val="2800"/>
              <a:buFont typeface="Muli"/>
              <a:buNone/>
              <a:defRPr sz="2800">
                <a:solidFill>
                  <a:schemeClr val="accent2"/>
                </a:solidFill>
                <a:latin typeface="Muli"/>
                <a:ea typeface="Muli"/>
                <a:cs typeface="Muli"/>
                <a:sym typeface="Muli"/>
              </a:defRPr>
            </a:lvl4pPr>
            <a:lvl5pPr lvl="4">
              <a:spcBef>
                <a:spcPts val="0"/>
              </a:spcBef>
              <a:spcAft>
                <a:spcPts val="0"/>
              </a:spcAft>
              <a:buClr>
                <a:schemeClr val="accent2"/>
              </a:buClr>
              <a:buSzPts val="2800"/>
              <a:buFont typeface="Muli"/>
              <a:buNone/>
              <a:defRPr sz="2800">
                <a:solidFill>
                  <a:schemeClr val="accent2"/>
                </a:solidFill>
                <a:latin typeface="Muli"/>
                <a:ea typeface="Muli"/>
                <a:cs typeface="Muli"/>
                <a:sym typeface="Muli"/>
              </a:defRPr>
            </a:lvl5pPr>
            <a:lvl6pPr lvl="5">
              <a:spcBef>
                <a:spcPts val="0"/>
              </a:spcBef>
              <a:spcAft>
                <a:spcPts val="0"/>
              </a:spcAft>
              <a:buClr>
                <a:schemeClr val="accent2"/>
              </a:buClr>
              <a:buSzPts val="2800"/>
              <a:buFont typeface="Muli"/>
              <a:buNone/>
              <a:defRPr sz="2800">
                <a:solidFill>
                  <a:schemeClr val="accent2"/>
                </a:solidFill>
                <a:latin typeface="Muli"/>
                <a:ea typeface="Muli"/>
                <a:cs typeface="Muli"/>
                <a:sym typeface="Muli"/>
              </a:defRPr>
            </a:lvl6pPr>
            <a:lvl7pPr lvl="6">
              <a:spcBef>
                <a:spcPts val="0"/>
              </a:spcBef>
              <a:spcAft>
                <a:spcPts val="0"/>
              </a:spcAft>
              <a:buClr>
                <a:schemeClr val="accent2"/>
              </a:buClr>
              <a:buSzPts val="2800"/>
              <a:buFont typeface="Muli"/>
              <a:buNone/>
              <a:defRPr sz="2800">
                <a:solidFill>
                  <a:schemeClr val="accent2"/>
                </a:solidFill>
                <a:latin typeface="Muli"/>
                <a:ea typeface="Muli"/>
                <a:cs typeface="Muli"/>
                <a:sym typeface="Muli"/>
              </a:defRPr>
            </a:lvl7pPr>
            <a:lvl8pPr lvl="7">
              <a:spcBef>
                <a:spcPts val="0"/>
              </a:spcBef>
              <a:spcAft>
                <a:spcPts val="0"/>
              </a:spcAft>
              <a:buClr>
                <a:schemeClr val="accent2"/>
              </a:buClr>
              <a:buSzPts val="2800"/>
              <a:buFont typeface="Muli"/>
              <a:buNone/>
              <a:defRPr sz="2800">
                <a:solidFill>
                  <a:schemeClr val="accent2"/>
                </a:solidFill>
                <a:latin typeface="Muli"/>
                <a:ea typeface="Muli"/>
                <a:cs typeface="Muli"/>
                <a:sym typeface="Muli"/>
              </a:defRPr>
            </a:lvl8pPr>
            <a:lvl9pPr lvl="8">
              <a:spcBef>
                <a:spcPts val="0"/>
              </a:spcBef>
              <a:spcAft>
                <a:spcPts val="0"/>
              </a:spcAft>
              <a:buClr>
                <a:schemeClr val="accent2"/>
              </a:buClr>
              <a:buSzPts val="2800"/>
              <a:buFont typeface="Muli"/>
              <a:buNone/>
              <a:defRPr sz="2800">
                <a:solidFill>
                  <a:schemeClr val="accent2"/>
                </a:solidFill>
                <a:latin typeface="Muli"/>
                <a:ea typeface="Muli"/>
                <a:cs typeface="Muli"/>
                <a:sym typeface="Muli"/>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accent2"/>
              </a:buClr>
              <a:buSzPts val="1800"/>
              <a:buFont typeface="Fira Sans Condensed"/>
              <a:buChar char="●"/>
              <a:defRPr sz="1800">
                <a:solidFill>
                  <a:schemeClr val="accent2"/>
                </a:solidFill>
                <a:latin typeface="Fira Sans Condensed"/>
                <a:ea typeface="Fira Sans Condensed"/>
                <a:cs typeface="Fira Sans Condensed"/>
                <a:sym typeface="Fira Sans Condensed"/>
              </a:defRPr>
            </a:lvl1pPr>
            <a:lvl2pPr marL="914400" lvl="1" indent="-317500">
              <a:lnSpc>
                <a:spcPct val="100000"/>
              </a:lnSpc>
              <a:spcBef>
                <a:spcPts val="1600"/>
              </a:spcBef>
              <a:spcAft>
                <a:spcPts val="0"/>
              </a:spcAft>
              <a:buClr>
                <a:schemeClr val="accent2"/>
              </a:buClr>
              <a:buSzPts val="1400"/>
              <a:buFont typeface="Fira Sans Condensed"/>
              <a:buChar char="○"/>
              <a:defRPr>
                <a:solidFill>
                  <a:schemeClr val="accent2"/>
                </a:solidFill>
                <a:latin typeface="Fira Sans Condensed"/>
                <a:ea typeface="Fira Sans Condensed"/>
                <a:cs typeface="Fira Sans Condensed"/>
                <a:sym typeface="Fira Sans Condensed"/>
              </a:defRPr>
            </a:lvl2pPr>
            <a:lvl3pPr marL="1371600" lvl="2" indent="-317500">
              <a:lnSpc>
                <a:spcPct val="100000"/>
              </a:lnSpc>
              <a:spcBef>
                <a:spcPts val="1600"/>
              </a:spcBef>
              <a:spcAft>
                <a:spcPts val="0"/>
              </a:spcAft>
              <a:buClr>
                <a:schemeClr val="accent2"/>
              </a:buClr>
              <a:buSzPts val="1400"/>
              <a:buFont typeface="Fira Sans Condensed"/>
              <a:buChar char="■"/>
              <a:defRPr>
                <a:solidFill>
                  <a:schemeClr val="accent2"/>
                </a:solidFill>
                <a:latin typeface="Fira Sans Condensed"/>
                <a:ea typeface="Fira Sans Condensed"/>
                <a:cs typeface="Fira Sans Condensed"/>
                <a:sym typeface="Fira Sans Condensed"/>
              </a:defRPr>
            </a:lvl3pPr>
            <a:lvl4pPr marL="1828800" lvl="3" indent="-317500">
              <a:lnSpc>
                <a:spcPct val="100000"/>
              </a:lnSpc>
              <a:spcBef>
                <a:spcPts val="1600"/>
              </a:spcBef>
              <a:spcAft>
                <a:spcPts val="0"/>
              </a:spcAft>
              <a:buClr>
                <a:schemeClr val="accent2"/>
              </a:buClr>
              <a:buSzPts val="1400"/>
              <a:buFont typeface="Fira Sans Condensed"/>
              <a:buChar char="●"/>
              <a:defRPr>
                <a:solidFill>
                  <a:schemeClr val="accent2"/>
                </a:solidFill>
                <a:latin typeface="Fira Sans Condensed"/>
                <a:ea typeface="Fira Sans Condensed"/>
                <a:cs typeface="Fira Sans Condensed"/>
                <a:sym typeface="Fira Sans Condensed"/>
              </a:defRPr>
            </a:lvl4pPr>
            <a:lvl5pPr marL="2286000" lvl="4" indent="-317500">
              <a:lnSpc>
                <a:spcPct val="100000"/>
              </a:lnSpc>
              <a:spcBef>
                <a:spcPts val="1600"/>
              </a:spcBef>
              <a:spcAft>
                <a:spcPts val="0"/>
              </a:spcAft>
              <a:buClr>
                <a:schemeClr val="accent2"/>
              </a:buClr>
              <a:buSzPts val="1400"/>
              <a:buFont typeface="Fira Sans Condensed"/>
              <a:buChar char="○"/>
              <a:defRPr>
                <a:solidFill>
                  <a:schemeClr val="accent2"/>
                </a:solidFill>
                <a:latin typeface="Fira Sans Condensed"/>
                <a:ea typeface="Fira Sans Condensed"/>
                <a:cs typeface="Fira Sans Condensed"/>
                <a:sym typeface="Fira Sans Condensed"/>
              </a:defRPr>
            </a:lvl5pPr>
            <a:lvl6pPr marL="2743200" lvl="5" indent="-317500">
              <a:lnSpc>
                <a:spcPct val="100000"/>
              </a:lnSpc>
              <a:spcBef>
                <a:spcPts val="1600"/>
              </a:spcBef>
              <a:spcAft>
                <a:spcPts val="0"/>
              </a:spcAft>
              <a:buClr>
                <a:schemeClr val="accent2"/>
              </a:buClr>
              <a:buSzPts val="1400"/>
              <a:buFont typeface="Fira Sans Condensed"/>
              <a:buChar char="■"/>
              <a:defRPr>
                <a:solidFill>
                  <a:schemeClr val="accent2"/>
                </a:solidFill>
                <a:latin typeface="Fira Sans Condensed"/>
                <a:ea typeface="Fira Sans Condensed"/>
                <a:cs typeface="Fira Sans Condensed"/>
                <a:sym typeface="Fira Sans Condensed"/>
              </a:defRPr>
            </a:lvl6pPr>
            <a:lvl7pPr marL="3200400" lvl="6" indent="-317500">
              <a:lnSpc>
                <a:spcPct val="100000"/>
              </a:lnSpc>
              <a:spcBef>
                <a:spcPts val="1600"/>
              </a:spcBef>
              <a:spcAft>
                <a:spcPts val="0"/>
              </a:spcAft>
              <a:buClr>
                <a:schemeClr val="accent2"/>
              </a:buClr>
              <a:buSzPts val="1400"/>
              <a:buFont typeface="Fira Sans Condensed"/>
              <a:buChar char="●"/>
              <a:defRPr>
                <a:solidFill>
                  <a:schemeClr val="accent2"/>
                </a:solidFill>
                <a:latin typeface="Fira Sans Condensed"/>
                <a:ea typeface="Fira Sans Condensed"/>
                <a:cs typeface="Fira Sans Condensed"/>
                <a:sym typeface="Fira Sans Condensed"/>
              </a:defRPr>
            </a:lvl7pPr>
            <a:lvl8pPr marL="3657600" lvl="7" indent="-317500">
              <a:lnSpc>
                <a:spcPct val="100000"/>
              </a:lnSpc>
              <a:spcBef>
                <a:spcPts val="1600"/>
              </a:spcBef>
              <a:spcAft>
                <a:spcPts val="0"/>
              </a:spcAft>
              <a:buClr>
                <a:schemeClr val="accent2"/>
              </a:buClr>
              <a:buSzPts val="1400"/>
              <a:buFont typeface="Fira Sans Condensed"/>
              <a:buChar char="○"/>
              <a:defRPr>
                <a:solidFill>
                  <a:schemeClr val="accent2"/>
                </a:solidFill>
                <a:latin typeface="Fira Sans Condensed"/>
                <a:ea typeface="Fira Sans Condensed"/>
                <a:cs typeface="Fira Sans Condensed"/>
                <a:sym typeface="Fira Sans Condensed"/>
              </a:defRPr>
            </a:lvl8pPr>
            <a:lvl9pPr marL="4114800" lvl="8" indent="-317500">
              <a:lnSpc>
                <a:spcPct val="100000"/>
              </a:lnSpc>
              <a:spcBef>
                <a:spcPts val="1600"/>
              </a:spcBef>
              <a:spcAft>
                <a:spcPts val="1600"/>
              </a:spcAft>
              <a:buClr>
                <a:schemeClr val="accent2"/>
              </a:buClr>
              <a:buSzPts val="1400"/>
              <a:buFont typeface="Fira Sans Condensed"/>
              <a:buChar char="■"/>
              <a:defRPr>
                <a:solidFill>
                  <a:schemeClr val="accent2"/>
                </a:solidFill>
                <a:latin typeface="Fira Sans Condensed"/>
                <a:ea typeface="Fira Sans Condensed"/>
                <a:cs typeface="Fira Sans Condensed"/>
                <a:sym typeface="Fira Sans Condensed"/>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‹N›</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1.xml"/><Relationship Id="rId2" Type="http://schemas.openxmlformats.org/officeDocument/2006/relationships/video" Target="../media/media4.mp4"/><Relationship Id="rId1" Type="http://schemas.microsoft.com/office/2007/relationships/media" Target="../media/media4.mp4"/><Relationship Id="rId5" Type="http://schemas.openxmlformats.org/officeDocument/2006/relationships/image" Target="../media/image19.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8" Type="http://schemas.openxmlformats.org/officeDocument/2006/relationships/image" Target="../media/image17.png"/><Relationship Id="rId3" Type="http://schemas.microsoft.com/office/2007/relationships/media" Target="../media/media4.mp4"/><Relationship Id="rId7" Type="http://schemas.openxmlformats.org/officeDocument/2006/relationships/image" Target="../media/image4.jpg"/><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notesSlide" Target="../notesSlides/notesSlide11.xml"/><Relationship Id="rId5" Type="http://schemas.openxmlformats.org/officeDocument/2006/relationships/slideLayout" Target="../slideLayouts/slideLayout6.xml"/><Relationship Id="rId4" Type="http://schemas.openxmlformats.org/officeDocument/2006/relationships/video" Target="../media/media4.mp4"/><Relationship Id="rId9" Type="http://schemas.openxmlformats.org/officeDocument/2006/relationships/image" Target="../media/image19.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9.png"/></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13.xml"/><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25.xml"/><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17.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18.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62"/>
        <p:cNvGrpSpPr/>
        <p:nvPr/>
      </p:nvGrpSpPr>
      <p:grpSpPr>
        <a:xfrm>
          <a:off x="0" y="0"/>
          <a:ext cx="0" cy="0"/>
          <a:chOff x="0" y="0"/>
          <a:chExt cx="0" cy="0"/>
        </a:xfrm>
      </p:grpSpPr>
      <p:sp>
        <p:nvSpPr>
          <p:cNvPr id="163" name="Google Shape;163;p29"/>
          <p:cNvSpPr txBox="1">
            <a:spLocks noGrp="1"/>
          </p:cNvSpPr>
          <p:nvPr>
            <p:ph type="ctrTitle"/>
          </p:nvPr>
        </p:nvSpPr>
        <p:spPr>
          <a:xfrm>
            <a:off x="184875" y="614643"/>
            <a:ext cx="8520600" cy="831300"/>
          </a:xfrm>
          <a:prstGeom prst="rect">
            <a:avLst/>
          </a:prstGeom>
        </p:spPr>
        <p:txBody>
          <a:bodyPr spcFirstLastPara="1" wrap="square" lIns="91425" tIns="91425" rIns="91425" bIns="91425" anchor="b" anchorCtr="0">
            <a:spAutoFit/>
          </a:bodyPr>
          <a:lstStyle/>
          <a:p>
            <a:pPr marL="0" lvl="0" indent="0" algn="ctr" rtl="0">
              <a:spcBef>
                <a:spcPts val="0"/>
              </a:spcBef>
              <a:spcAft>
                <a:spcPts val="0"/>
              </a:spcAft>
              <a:buNone/>
            </a:pPr>
            <a:r>
              <a:rPr lang="en"/>
              <a:t>Distributed Artificial Intelligence</a:t>
            </a:r>
            <a:endParaRPr/>
          </a:p>
        </p:txBody>
      </p:sp>
      <p:sp>
        <p:nvSpPr>
          <p:cNvPr id="164" name="Google Shape;164;p29"/>
          <p:cNvSpPr txBox="1">
            <a:spLocks noGrp="1"/>
          </p:cNvSpPr>
          <p:nvPr>
            <p:ph type="subTitle" idx="1"/>
          </p:nvPr>
        </p:nvSpPr>
        <p:spPr>
          <a:xfrm>
            <a:off x="311700" y="3618193"/>
            <a:ext cx="8520600" cy="478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100"/>
              <a:t>Progetto di Fabio Polito</a:t>
            </a:r>
            <a:endParaRPr sz="2100"/>
          </a:p>
        </p:txBody>
      </p:sp>
      <p:sp>
        <p:nvSpPr>
          <p:cNvPr id="165" name="Google Shape;165;p29"/>
          <p:cNvSpPr txBox="1">
            <a:spLocks noGrp="1"/>
          </p:cNvSpPr>
          <p:nvPr>
            <p:ph type="ctrTitle"/>
          </p:nvPr>
        </p:nvSpPr>
        <p:spPr>
          <a:xfrm>
            <a:off x="282975" y="1901013"/>
            <a:ext cx="8324400" cy="1262100"/>
          </a:xfrm>
          <a:prstGeom prst="rect">
            <a:avLst/>
          </a:prstGeom>
        </p:spPr>
        <p:txBody>
          <a:bodyPr spcFirstLastPara="1" wrap="square" lIns="91425" tIns="91425" rIns="91425" bIns="91425" anchor="b" anchorCtr="0">
            <a:spAutoFit/>
          </a:bodyPr>
          <a:lstStyle/>
          <a:p>
            <a:pPr marL="0" lvl="0" indent="0" algn="ctr" rtl="0">
              <a:spcBef>
                <a:spcPts val="0"/>
              </a:spcBef>
              <a:spcAft>
                <a:spcPts val="0"/>
              </a:spcAft>
              <a:buNone/>
            </a:pPr>
            <a:r>
              <a:rPr lang="en" sz="3500"/>
              <a:t>Multi-agent reinforcement learning in openAI gym</a:t>
            </a:r>
            <a:endParaRPr sz="35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38"/>
          <p:cNvSpPr txBox="1">
            <a:spLocks noGrp="1"/>
          </p:cNvSpPr>
          <p:nvPr>
            <p:ph type="title" idx="4294967295"/>
          </p:nvPr>
        </p:nvSpPr>
        <p:spPr>
          <a:xfrm>
            <a:off x="311700" y="279925"/>
            <a:ext cx="8520600" cy="76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a:t>Aggiornamento rewards</a:t>
            </a:r>
            <a:endParaRPr sz="3200"/>
          </a:p>
          <a:p>
            <a:pPr marL="0" lvl="0" indent="0" algn="l" rtl="0">
              <a:spcBef>
                <a:spcPts val="0"/>
              </a:spcBef>
              <a:spcAft>
                <a:spcPts val="0"/>
              </a:spcAft>
              <a:buNone/>
            </a:pPr>
            <a:endParaRPr sz="3200"/>
          </a:p>
        </p:txBody>
      </p:sp>
      <p:sp>
        <p:nvSpPr>
          <p:cNvPr id="234" name="Google Shape;234;p38"/>
          <p:cNvSpPr txBox="1">
            <a:spLocks noGrp="1"/>
          </p:cNvSpPr>
          <p:nvPr>
            <p:ph type="body" idx="4294967295"/>
          </p:nvPr>
        </p:nvSpPr>
        <p:spPr>
          <a:xfrm>
            <a:off x="1325850" y="1046125"/>
            <a:ext cx="6492300" cy="886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2000"/>
              <a:t>Correzione dei rewards per stimolare comportamenti collaborativi tra gli agenti</a:t>
            </a:r>
            <a:endParaRPr sz="2000"/>
          </a:p>
        </p:txBody>
      </p:sp>
      <p:pic>
        <p:nvPicPr>
          <p:cNvPr id="2" name="coop_14">
            <a:hlinkClick r:id="" action="ppaction://media"/>
            <a:extLst>
              <a:ext uri="{FF2B5EF4-FFF2-40B4-BE49-F238E27FC236}">
                <a16:creationId xmlns:a16="http://schemas.microsoft.com/office/drawing/2014/main" id="{C12B6E89-873C-4084-B1D6-7A77D7E646C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325850" y="1858303"/>
            <a:ext cx="6492351" cy="2705146"/>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00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7">
            <a:alphaModFix/>
          </a:blip>
          <a:stretch>
            <a:fillRect/>
          </a:stretch>
        </a:blipFill>
        <a:effectLst/>
      </p:bgPr>
    </p:bg>
    <p:spTree>
      <p:nvGrpSpPr>
        <p:cNvPr id="1" name="Shape 239"/>
        <p:cNvGrpSpPr/>
        <p:nvPr/>
      </p:nvGrpSpPr>
      <p:grpSpPr>
        <a:xfrm>
          <a:off x="0" y="0"/>
          <a:ext cx="0" cy="0"/>
          <a:chOff x="0" y="0"/>
          <a:chExt cx="0" cy="0"/>
        </a:xfrm>
      </p:grpSpPr>
      <p:sp>
        <p:nvSpPr>
          <p:cNvPr id="240" name="Google Shape;240;p39"/>
          <p:cNvSpPr txBox="1">
            <a:spLocks noGrp="1"/>
          </p:cNvSpPr>
          <p:nvPr>
            <p:ph type="title" idx="4294967295"/>
          </p:nvPr>
        </p:nvSpPr>
        <p:spPr>
          <a:xfrm>
            <a:off x="311700" y="279925"/>
            <a:ext cx="8520600" cy="76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a:t>Competitivo - Cooperativo</a:t>
            </a:r>
            <a:endParaRPr sz="3200"/>
          </a:p>
          <a:p>
            <a:pPr marL="0" lvl="0" indent="0" algn="l" rtl="0">
              <a:spcBef>
                <a:spcPts val="0"/>
              </a:spcBef>
              <a:spcAft>
                <a:spcPts val="0"/>
              </a:spcAft>
              <a:buNone/>
            </a:pPr>
            <a:endParaRPr sz="3200"/>
          </a:p>
        </p:txBody>
      </p:sp>
      <p:pic>
        <p:nvPicPr>
          <p:cNvPr id="2" name="comp_14">
            <a:hlinkClick r:id="" action="ppaction://media"/>
            <a:extLst>
              <a:ext uri="{FF2B5EF4-FFF2-40B4-BE49-F238E27FC236}">
                <a16:creationId xmlns:a16="http://schemas.microsoft.com/office/drawing/2014/main" id="{A6FAE59C-83B8-4D03-9624-E90685DE131B}"/>
              </a:ext>
            </a:extLst>
          </p:cNvPr>
          <p:cNvPicPr>
            <a:picLocks noChangeAspect="1"/>
          </p:cNvPicPr>
          <p:nvPr>
            <a:videoFile r:link="rId2"/>
            <p:extLst>
              <p:ext uri="{DAA4B4D4-6D71-4841-9C94-3DE7FCFB9230}">
                <p14:media xmlns:p14="http://schemas.microsoft.com/office/powerpoint/2010/main" r:embed="rId1"/>
              </p:ext>
            </p:extLst>
          </p:nvPr>
        </p:nvPicPr>
        <p:blipFill>
          <a:blip r:embed="rId8"/>
          <a:stretch>
            <a:fillRect/>
          </a:stretch>
        </p:blipFill>
        <p:spPr>
          <a:xfrm>
            <a:off x="311700" y="1046125"/>
            <a:ext cx="4515650" cy="1881521"/>
          </a:xfrm>
          <a:prstGeom prst="rect">
            <a:avLst/>
          </a:prstGeom>
        </p:spPr>
      </p:pic>
      <p:pic>
        <p:nvPicPr>
          <p:cNvPr id="4" name="coop_14">
            <a:hlinkClick r:id="" action="ppaction://media"/>
            <a:extLst>
              <a:ext uri="{FF2B5EF4-FFF2-40B4-BE49-F238E27FC236}">
                <a16:creationId xmlns:a16="http://schemas.microsoft.com/office/drawing/2014/main" id="{CEB516C5-0AFE-4A20-A541-C4BCE5EDF338}"/>
              </a:ext>
            </a:extLst>
          </p:cNvPr>
          <p:cNvPicPr>
            <a:picLocks noChangeAspect="1"/>
          </p:cNvPicPr>
          <p:nvPr>
            <a:videoFile r:link="rId4"/>
            <p:extLst>
              <p:ext uri="{DAA4B4D4-6D71-4841-9C94-3DE7FCFB9230}">
                <p14:media xmlns:p14="http://schemas.microsoft.com/office/powerpoint/2010/main" r:embed="rId3"/>
              </p:ext>
            </p:extLst>
          </p:nvPr>
        </p:nvPicPr>
        <p:blipFill>
          <a:blip r:embed="rId9"/>
          <a:stretch>
            <a:fillRect/>
          </a:stretch>
        </p:blipFill>
        <p:spPr>
          <a:xfrm>
            <a:off x="4316650" y="2982054"/>
            <a:ext cx="4515650" cy="188152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0000"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60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2"/>
                </p:tgtEl>
              </p:cMediaNode>
            </p:video>
            <p:seq concurrent="1" nextAc="seek">
              <p:cTn id="12" restart="whenNotActive" fill="hold" evtFilter="cancelBubble" nodeType="interactiveSeq">
                <p:stCondLst>
                  <p:cond evt="onClick" delay="0">
                    <p:tgtEl>
                      <p:spTgt spid="2"/>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2"/>
                                        </p:tgtEl>
                                      </p:cBhvr>
                                    </p:cmd>
                                  </p:childTnLst>
                                </p:cTn>
                              </p:par>
                            </p:childTnLst>
                          </p:cTn>
                        </p:par>
                      </p:childTnLst>
                    </p:cTn>
                  </p:par>
                </p:childTnLst>
              </p:cTn>
              <p:nextCondLst>
                <p:cond evt="onClick" delay="0">
                  <p:tgtEl>
                    <p:spTgt spid="2"/>
                  </p:tgtEl>
                </p:cond>
              </p:nextCondLst>
            </p:seq>
            <p:video>
              <p:cMediaNode vol="80000">
                <p:cTn id="17" fill="hold" display="0">
                  <p:stCondLst>
                    <p:cond delay="indefinite"/>
                  </p:stCondLst>
                </p:cTn>
                <p:tgtEl>
                  <p:spTgt spid="4"/>
                </p:tgtEl>
              </p:cMediaNode>
            </p:video>
            <p:seq concurrent="1" nextAc="seek">
              <p:cTn id="18" restart="whenNotActive" fill="hold" evtFilter="cancelBubble" nodeType="interactiveSeq">
                <p:stCondLst>
                  <p:cond evt="onClick" delay="0">
                    <p:tgtEl>
                      <p:spTgt spid="4"/>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40"/>
          <p:cNvSpPr/>
          <p:nvPr/>
        </p:nvSpPr>
        <p:spPr>
          <a:xfrm>
            <a:off x="1058225" y="1815883"/>
            <a:ext cx="2108100" cy="1542600"/>
          </a:xfrm>
          <a:prstGeom prst="rect">
            <a:avLst/>
          </a:prstGeom>
          <a:solidFill>
            <a:schemeClr val="lt2"/>
          </a:solidFill>
          <a:ln>
            <a:noFill/>
          </a:ln>
          <a:effectLst>
            <a:outerShdw blurRad="57150" dist="19050" dir="5400000" algn="bl" rotWithShape="0">
              <a:srgbClr val="000000">
                <a:alpha val="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40"/>
          <p:cNvSpPr/>
          <p:nvPr/>
        </p:nvSpPr>
        <p:spPr>
          <a:xfrm>
            <a:off x="3517963" y="1815883"/>
            <a:ext cx="2108100" cy="1542600"/>
          </a:xfrm>
          <a:prstGeom prst="rect">
            <a:avLst/>
          </a:prstGeom>
          <a:solidFill>
            <a:schemeClr val="lt2"/>
          </a:solidFill>
          <a:ln>
            <a:noFill/>
          </a:ln>
          <a:effectLst>
            <a:outerShdw blurRad="57150" dist="19050" dir="5400000" algn="bl" rotWithShape="0">
              <a:srgbClr val="000000">
                <a:alpha val="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40"/>
          <p:cNvSpPr/>
          <p:nvPr/>
        </p:nvSpPr>
        <p:spPr>
          <a:xfrm>
            <a:off x="5977713" y="1815883"/>
            <a:ext cx="2108100" cy="1542600"/>
          </a:xfrm>
          <a:prstGeom prst="rect">
            <a:avLst/>
          </a:prstGeom>
          <a:solidFill>
            <a:schemeClr val="lt2"/>
          </a:solidFill>
          <a:ln>
            <a:noFill/>
          </a:ln>
          <a:effectLst>
            <a:outerShdw blurRad="57150" dist="19050" dir="5400000" algn="bl" rotWithShape="0">
              <a:srgbClr val="000000">
                <a:alpha val="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40"/>
          <p:cNvSpPr txBox="1">
            <a:spLocks noGrp="1"/>
          </p:cNvSpPr>
          <p:nvPr>
            <p:ph type="title" idx="2"/>
          </p:nvPr>
        </p:nvSpPr>
        <p:spPr>
          <a:xfrm>
            <a:off x="1225038" y="2619850"/>
            <a:ext cx="1774500" cy="38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Complessità</a:t>
            </a:r>
            <a:endParaRPr/>
          </a:p>
          <a:p>
            <a:pPr marL="0" lvl="0" indent="0" algn="ctr" rtl="0">
              <a:spcBef>
                <a:spcPts val="0"/>
              </a:spcBef>
              <a:spcAft>
                <a:spcPts val="0"/>
              </a:spcAft>
              <a:buNone/>
            </a:pPr>
            <a:r>
              <a:rPr lang="en"/>
              <a:t>Sistemi </a:t>
            </a:r>
            <a:endParaRPr/>
          </a:p>
          <a:p>
            <a:pPr marL="0" lvl="0" indent="0" algn="ctr" rtl="0">
              <a:spcBef>
                <a:spcPts val="0"/>
              </a:spcBef>
              <a:spcAft>
                <a:spcPts val="0"/>
              </a:spcAft>
              <a:buNone/>
            </a:pPr>
            <a:r>
              <a:rPr lang="en"/>
              <a:t>Multiagente</a:t>
            </a:r>
            <a:endParaRPr/>
          </a:p>
        </p:txBody>
      </p:sp>
      <p:sp>
        <p:nvSpPr>
          <p:cNvPr id="251" name="Google Shape;251;p40"/>
          <p:cNvSpPr txBox="1">
            <a:spLocks noGrp="1"/>
          </p:cNvSpPr>
          <p:nvPr>
            <p:ph type="title" idx="3"/>
          </p:nvPr>
        </p:nvSpPr>
        <p:spPr>
          <a:xfrm>
            <a:off x="3684776" y="2619850"/>
            <a:ext cx="1774500" cy="38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Problema dell’esplosione degli stati</a:t>
            </a:r>
            <a:endParaRPr/>
          </a:p>
        </p:txBody>
      </p:sp>
      <p:sp>
        <p:nvSpPr>
          <p:cNvPr id="252" name="Google Shape;252;p40"/>
          <p:cNvSpPr txBox="1">
            <a:spLocks noGrp="1"/>
          </p:cNvSpPr>
          <p:nvPr>
            <p:ph type="title" idx="5"/>
          </p:nvPr>
        </p:nvSpPr>
        <p:spPr>
          <a:xfrm>
            <a:off x="6144489" y="2619850"/>
            <a:ext cx="1774500" cy="38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Importanza </a:t>
            </a:r>
            <a:endParaRPr/>
          </a:p>
          <a:p>
            <a:pPr marL="0" lvl="0" indent="0" algn="ctr" rtl="0">
              <a:spcBef>
                <a:spcPts val="0"/>
              </a:spcBef>
              <a:spcAft>
                <a:spcPts val="0"/>
              </a:spcAft>
              <a:buNone/>
            </a:pPr>
            <a:r>
              <a:rPr lang="en"/>
              <a:t>dei </a:t>
            </a:r>
            <a:endParaRPr/>
          </a:p>
          <a:p>
            <a:pPr marL="0" lvl="0" indent="0" algn="ctr" rtl="0">
              <a:spcBef>
                <a:spcPts val="0"/>
              </a:spcBef>
              <a:spcAft>
                <a:spcPts val="0"/>
              </a:spcAft>
              <a:buNone/>
            </a:pPr>
            <a:r>
              <a:rPr lang="en"/>
              <a:t>reward </a:t>
            </a:r>
            <a:endParaRPr/>
          </a:p>
        </p:txBody>
      </p:sp>
      <p:sp>
        <p:nvSpPr>
          <p:cNvPr id="253" name="Google Shape;253;p40"/>
          <p:cNvSpPr txBox="1">
            <a:spLocks noGrp="1"/>
          </p:cNvSpPr>
          <p:nvPr>
            <p:ph type="title"/>
          </p:nvPr>
        </p:nvSpPr>
        <p:spPr>
          <a:xfrm>
            <a:off x="311700" y="279925"/>
            <a:ext cx="8520600" cy="76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a:t>Conclusioni</a:t>
            </a:r>
            <a:endParaRPr sz="3200"/>
          </a:p>
          <a:p>
            <a:pPr marL="0" lvl="0" indent="0" algn="l" rtl="0">
              <a:spcBef>
                <a:spcPts val="0"/>
              </a:spcBef>
              <a:spcAft>
                <a:spcPts val="0"/>
              </a:spcAft>
              <a:buNone/>
            </a:pPr>
            <a:endParaRPr sz="32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Google Shape;258;p41"/>
          <p:cNvSpPr txBox="1">
            <a:spLocks noGrp="1"/>
          </p:cNvSpPr>
          <p:nvPr>
            <p:ph type="title" idx="2"/>
          </p:nvPr>
        </p:nvSpPr>
        <p:spPr>
          <a:xfrm>
            <a:off x="2314800" y="1135675"/>
            <a:ext cx="4514400" cy="252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200"/>
              <a:t>Grazie </a:t>
            </a:r>
            <a:endParaRPr sz="5200"/>
          </a:p>
          <a:p>
            <a:pPr marL="0" lvl="0" indent="0" algn="ctr" rtl="0">
              <a:spcBef>
                <a:spcPts val="0"/>
              </a:spcBef>
              <a:spcAft>
                <a:spcPts val="0"/>
              </a:spcAft>
              <a:buNone/>
            </a:pPr>
            <a:r>
              <a:rPr lang="en" sz="5200"/>
              <a:t>per l’attenzione</a:t>
            </a:r>
            <a:endParaRPr sz="52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30"/>
          <p:cNvSpPr txBox="1">
            <a:spLocks noGrp="1"/>
          </p:cNvSpPr>
          <p:nvPr>
            <p:ph type="title"/>
          </p:nvPr>
        </p:nvSpPr>
        <p:spPr>
          <a:xfrm>
            <a:off x="677950" y="3891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200"/>
              <a:t>Primo approccio </a:t>
            </a:r>
            <a:endParaRPr sz="3200"/>
          </a:p>
        </p:txBody>
      </p:sp>
      <p:pic>
        <p:nvPicPr>
          <p:cNvPr id="171" name="Google Shape;171;p30"/>
          <p:cNvPicPr preferRelativeResize="0"/>
          <p:nvPr/>
        </p:nvPicPr>
        <p:blipFill>
          <a:blip r:embed="rId3">
            <a:alphaModFix/>
          </a:blip>
          <a:stretch>
            <a:fillRect/>
          </a:stretch>
        </p:blipFill>
        <p:spPr>
          <a:xfrm>
            <a:off x="4875400" y="961879"/>
            <a:ext cx="3850351" cy="2551650"/>
          </a:xfrm>
          <a:prstGeom prst="rect">
            <a:avLst/>
          </a:prstGeom>
          <a:noFill/>
          <a:ln>
            <a:noFill/>
          </a:ln>
        </p:spPr>
      </p:pic>
      <p:pic>
        <p:nvPicPr>
          <p:cNvPr id="172" name="Google Shape;172;p30"/>
          <p:cNvPicPr preferRelativeResize="0"/>
          <p:nvPr/>
        </p:nvPicPr>
        <p:blipFill>
          <a:blip r:embed="rId4">
            <a:alphaModFix/>
          </a:blip>
          <a:stretch>
            <a:fillRect/>
          </a:stretch>
        </p:blipFill>
        <p:spPr>
          <a:xfrm>
            <a:off x="677950" y="2042450"/>
            <a:ext cx="3589600" cy="2692225"/>
          </a:xfrm>
          <a:prstGeom prst="rect">
            <a:avLst/>
          </a:prstGeom>
          <a:noFill/>
          <a:ln>
            <a:noFill/>
          </a:ln>
        </p:spPr>
      </p:pic>
      <p:sp>
        <p:nvSpPr>
          <p:cNvPr id="173" name="Google Shape;173;p30"/>
          <p:cNvSpPr txBox="1">
            <a:spLocks noGrp="1"/>
          </p:cNvSpPr>
          <p:nvPr>
            <p:ph type="body" idx="1"/>
          </p:nvPr>
        </p:nvSpPr>
        <p:spPr>
          <a:xfrm>
            <a:off x="4701850" y="4016176"/>
            <a:ext cx="4023900" cy="718500"/>
          </a:xfrm>
          <a:prstGeom prst="rect">
            <a:avLst/>
          </a:prstGeom>
        </p:spPr>
        <p:txBody>
          <a:bodyPr spcFirstLastPara="1" wrap="square" lIns="91425" tIns="91425" rIns="91425" bIns="91425" anchor="t" anchorCtr="0">
            <a:noAutofit/>
          </a:bodyPr>
          <a:lstStyle/>
          <a:p>
            <a:pPr marL="457200" lvl="0" indent="-371475" algn="l" rtl="0">
              <a:spcBef>
                <a:spcPts val="0"/>
              </a:spcBef>
              <a:spcAft>
                <a:spcPts val="1000"/>
              </a:spcAft>
              <a:buSzPts val="2250"/>
              <a:buChar char="●"/>
            </a:pPr>
            <a:r>
              <a:rPr lang="en" sz="2250"/>
              <a:t>Deep reinforcement learning</a:t>
            </a:r>
            <a:endParaRPr>
              <a:solidFill>
                <a:schemeClr val="dk1"/>
              </a:solidFill>
            </a:endParaRPr>
          </a:p>
        </p:txBody>
      </p:sp>
      <p:sp>
        <p:nvSpPr>
          <p:cNvPr id="174" name="Google Shape;174;p30"/>
          <p:cNvSpPr txBox="1">
            <a:spLocks noGrp="1"/>
          </p:cNvSpPr>
          <p:nvPr>
            <p:ph type="body" idx="1"/>
          </p:nvPr>
        </p:nvSpPr>
        <p:spPr>
          <a:xfrm>
            <a:off x="677950" y="1223401"/>
            <a:ext cx="4023900" cy="718500"/>
          </a:xfrm>
          <a:prstGeom prst="rect">
            <a:avLst/>
          </a:prstGeom>
        </p:spPr>
        <p:txBody>
          <a:bodyPr spcFirstLastPara="1" wrap="square" lIns="91425" tIns="91425" rIns="91425" bIns="91425" anchor="t" anchorCtr="0">
            <a:noAutofit/>
          </a:bodyPr>
          <a:lstStyle/>
          <a:p>
            <a:pPr marL="457200" lvl="0" indent="-371475" algn="l" rtl="0">
              <a:spcBef>
                <a:spcPts val="0"/>
              </a:spcBef>
              <a:spcAft>
                <a:spcPts val="1000"/>
              </a:spcAft>
              <a:buSzPts val="2250"/>
              <a:buChar char="●"/>
            </a:pPr>
            <a:r>
              <a:rPr lang="en" sz="2250"/>
              <a:t>Singolo agente</a:t>
            </a:r>
            <a:endParaRPr sz="1750">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8"/>
        <p:cNvGrpSpPr/>
        <p:nvPr/>
      </p:nvGrpSpPr>
      <p:grpSpPr>
        <a:xfrm>
          <a:off x="0" y="0"/>
          <a:ext cx="0" cy="0"/>
          <a:chOff x="0" y="0"/>
          <a:chExt cx="0" cy="0"/>
        </a:xfrm>
      </p:grpSpPr>
      <p:sp>
        <p:nvSpPr>
          <p:cNvPr id="179" name="Google Shape;179;p31"/>
          <p:cNvSpPr/>
          <p:nvPr/>
        </p:nvSpPr>
        <p:spPr>
          <a:xfrm>
            <a:off x="3198950" y="1479375"/>
            <a:ext cx="741000" cy="741000"/>
          </a:xfrm>
          <a:prstGeom prst="rect">
            <a:avLst/>
          </a:prstGeom>
          <a:solidFill>
            <a:schemeClr val="lt2"/>
          </a:solidFill>
          <a:ln>
            <a:noFill/>
          </a:ln>
          <a:effectLst>
            <a:outerShdw blurRad="57150" dist="19050" dir="5400000" algn="bl" rotWithShape="0">
              <a:srgbClr val="000000">
                <a:alpha val="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31"/>
          <p:cNvSpPr txBox="1">
            <a:spLocks noGrp="1"/>
          </p:cNvSpPr>
          <p:nvPr>
            <p:ph type="title" idx="9"/>
          </p:nvPr>
        </p:nvSpPr>
        <p:spPr>
          <a:xfrm>
            <a:off x="2780250" y="2990300"/>
            <a:ext cx="3583500" cy="63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700"/>
              <a:t>Experience Replay:</a:t>
            </a:r>
            <a:endParaRPr sz="2700"/>
          </a:p>
        </p:txBody>
      </p:sp>
      <p:sp>
        <p:nvSpPr>
          <p:cNvPr id="181" name="Google Shape;181;p31"/>
          <p:cNvSpPr txBox="1">
            <a:spLocks noGrp="1"/>
          </p:cNvSpPr>
          <p:nvPr>
            <p:ph type="title" idx="6"/>
          </p:nvPr>
        </p:nvSpPr>
        <p:spPr>
          <a:xfrm>
            <a:off x="311700" y="38437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200"/>
              <a:t>Algoritmo di learning</a:t>
            </a:r>
            <a:endParaRPr sz="3200"/>
          </a:p>
        </p:txBody>
      </p:sp>
      <p:pic>
        <p:nvPicPr>
          <p:cNvPr id="182" name="Google Shape;182;p31"/>
          <p:cNvPicPr preferRelativeResize="0"/>
          <p:nvPr/>
        </p:nvPicPr>
        <p:blipFill>
          <a:blip r:embed="rId4">
            <a:alphaModFix/>
          </a:blip>
          <a:stretch>
            <a:fillRect/>
          </a:stretch>
        </p:blipFill>
        <p:spPr>
          <a:xfrm>
            <a:off x="2477725" y="1268576"/>
            <a:ext cx="4188550" cy="1410225"/>
          </a:xfrm>
          <a:prstGeom prst="rect">
            <a:avLst/>
          </a:prstGeom>
          <a:noFill/>
          <a:ln>
            <a:noFill/>
          </a:ln>
        </p:spPr>
      </p:pic>
      <p:sp>
        <p:nvSpPr>
          <p:cNvPr id="183" name="Google Shape;183;p31"/>
          <p:cNvSpPr txBox="1">
            <a:spLocks noGrp="1"/>
          </p:cNvSpPr>
          <p:nvPr>
            <p:ph type="subTitle" idx="1"/>
          </p:nvPr>
        </p:nvSpPr>
        <p:spPr>
          <a:xfrm>
            <a:off x="1278300" y="3733200"/>
            <a:ext cx="6587400" cy="1410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a:t>Il sistema memorizza i dati ad ogni step in una </a:t>
            </a:r>
            <a:endParaRPr sz="2000"/>
          </a:p>
          <a:p>
            <a:pPr marL="0" lvl="0" indent="0" algn="ctr" rtl="0">
              <a:spcBef>
                <a:spcPts val="0"/>
              </a:spcBef>
              <a:spcAft>
                <a:spcPts val="0"/>
              </a:spcAft>
              <a:buNone/>
            </a:pPr>
            <a:r>
              <a:rPr lang="en" sz="2000"/>
              <a:t>memoria interna [state, action, reward, next_state] </a:t>
            </a:r>
            <a:endParaRPr sz="2000"/>
          </a:p>
          <a:p>
            <a:pPr marL="0" lvl="0" indent="0" algn="ctr" rtl="0">
              <a:spcBef>
                <a:spcPts val="0"/>
              </a:spcBef>
              <a:spcAft>
                <a:spcPts val="0"/>
              </a:spcAft>
              <a:buNone/>
            </a:pPr>
            <a:r>
              <a:rPr lang="en" sz="2000"/>
              <a:t>per ridurre la correlazione tra i campioni.</a:t>
            </a:r>
            <a:endParaRPr sz="20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87"/>
        <p:cNvGrpSpPr/>
        <p:nvPr/>
      </p:nvGrpSpPr>
      <p:grpSpPr>
        <a:xfrm>
          <a:off x="0" y="0"/>
          <a:ext cx="0" cy="0"/>
          <a:chOff x="0" y="0"/>
          <a:chExt cx="0" cy="0"/>
        </a:xfrm>
      </p:grpSpPr>
      <p:sp>
        <p:nvSpPr>
          <p:cNvPr id="188" name="Google Shape;188;p32"/>
          <p:cNvSpPr txBox="1">
            <a:spLocks noGrp="1"/>
          </p:cNvSpPr>
          <p:nvPr>
            <p:ph type="title" idx="4294967295"/>
          </p:nvPr>
        </p:nvSpPr>
        <p:spPr>
          <a:xfrm>
            <a:off x="770250" y="408375"/>
            <a:ext cx="7603500" cy="68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a:t>Slime Volleyball Gym Environment</a:t>
            </a:r>
            <a:endParaRPr sz="3200"/>
          </a:p>
        </p:txBody>
      </p:sp>
      <p:pic>
        <p:nvPicPr>
          <p:cNvPr id="189" name="Google Shape;189;p32"/>
          <p:cNvPicPr preferRelativeResize="0"/>
          <p:nvPr/>
        </p:nvPicPr>
        <p:blipFill>
          <a:blip r:embed="rId4">
            <a:alphaModFix/>
          </a:blip>
          <a:stretch>
            <a:fillRect/>
          </a:stretch>
        </p:blipFill>
        <p:spPr>
          <a:xfrm>
            <a:off x="855925" y="1417875"/>
            <a:ext cx="7432149" cy="31019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33"/>
          <p:cNvSpPr txBox="1">
            <a:spLocks noGrp="1"/>
          </p:cNvSpPr>
          <p:nvPr>
            <p:ph type="title"/>
          </p:nvPr>
        </p:nvSpPr>
        <p:spPr>
          <a:xfrm>
            <a:off x="311700" y="21167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a:t>Primi risultati</a:t>
            </a:r>
            <a:endParaRPr sz="3200"/>
          </a:p>
          <a:p>
            <a:pPr marL="0" lvl="0" indent="0" algn="l" rtl="0">
              <a:spcBef>
                <a:spcPts val="0"/>
              </a:spcBef>
              <a:spcAft>
                <a:spcPts val="0"/>
              </a:spcAft>
              <a:buNone/>
            </a:pPr>
            <a:endParaRPr sz="3200"/>
          </a:p>
        </p:txBody>
      </p:sp>
      <p:sp>
        <p:nvSpPr>
          <p:cNvPr id="195" name="Google Shape;195;p33"/>
          <p:cNvSpPr txBox="1">
            <a:spLocks noGrp="1"/>
          </p:cNvSpPr>
          <p:nvPr>
            <p:ph type="body" idx="4294967295"/>
          </p:nvPr>
        </p:nvSpPr>
        <p:spPr>
          <a:xfrm>
            <a:off x="706750" y="1021900"/>
            <a:ext cx="2786100" cy="572700"/>
          </a:xfrm>
          <a:prstGeom prst="rect">
            <a:avLst/>
          </a:prstGeom>
        </p:spPr>
        <p:txBody>
          <a:bodyPr spcFirstLastPara="1" wrap="square" lIns="91425" tIns="91425" rIns="91425" bIns="91425" anchor="t" anchorCtr="0">
            <a:noAutofit/>
          </a:bodyPr>
          <a:lstStyle/>
          <a:p>
            <a:pPr marL="457200" lvl="0" indent="-371475" algn="l" rtl="0">
              <a:spcBef>
                <a:spcPts val="0"/>
              </a:spcBef>
              <a:spcAft>
                <a:spcPts val="0"/>
              </a:spcAft>
              <a:buSzPts val="2250"/>
              <a:buChar char="●"/>
            </a:pPr>
            <a:r>
              <a:rPr lang="en" sz="2250" b="1"/>
              <a:t>Self-play:</a:t>
            </a:r>
            <a:endParaRPr sz="2250" b="1"/>
          </a:p>
          <a:p>
            <a:pPr marL="457200" lvl="0" indent="0" algn="l" rtl="0">
              <a:spcBef>
                <a:spcPts val="1000"/>
              </a:spcBef>
              <a:spcAft>
                <a:spcPts val="1000"/>
              </a:spcAft>
              <a:buNone/>
            </a:pPr>
            <a:endParaRPr sz="2250"/>
          </a:p>
        </p:txBody>
      </p:sp>
      <p:sp>
        <p:nvSpPr>
          <p:cNvPr id="196" name="Google Shape;196;p33"/>
          <p:cNvSpPr txBox="1">
            <a:spLocks noGrp="1"/>
          </p:cNvSpPr>
          <p:nvPr>
            <p:ph type="subTitle" idx="4294967295"/>
          </p:nvPr>
        </p:nvSpPr>
        <p:spPr>
          <a:xfrm>
            <a:off x="2509950" y="1069875"/>
            <a:ext cx="5426100" cy="801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Garantisce che l’ambiente sia alla giusta difficoltà per permettere all’agente di migliorare.</a:t>
            </a:r>
            <a:endParaRPr/>
          </a:p>
        </p:txBody>
      </p:sp>
      <p:pic>
        <p:nvPicPr>
          <p:cNvPr id="197" name="Google Shape;197;p33"/>
          <p:cNvPicPr preferRelativeResize="0"/>
          <p:nvPr/>
        </p:nvPicPr>
        <p:blipFill>
          <a:blip r:embed="rId5">
            <a:alphaModFix/>
          </a:blip>
          <a:stretch>
            <a:fillRect/>
          </a:stretch>
        </p:blipFill>
        <p:spPr>
          <a:xfrm>
            <a:off x="432092" y="2361100"/>
            <a:ext cx="2716826" cy="2037625"/>
          </a:xfrm>
          <a:prstGeom prst="rect">
            <a:avLst/>
          </a:prstGeom>
          <a:noFill/>
          <a:ln>
            <a:noFill/>
          </a:ln>
        </p:spPr>
      </p:pic>
      <p:pic>
        <p:nvPicPr>
          <p:cNvPr id="2" name="dqn_1">
            <a:hlinkClick r:id="" action="ppaction://media"/>
            <a:extLst>
              <a:ext uri="{FF2B5EF4-FFF2-40B4-BE49-F238E27FC236}">
                <a16:creationId xmlns:a16="http://schemas.microsoft.com/office/drawing/2014/main" id="{B0E3368F-D883-42F4-9CE4-A9F1A7B5730E}"/>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3682936" y="2361100"/>
            <a:ext cx="4890300" cy="203762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8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34"/>
          <p:cNvSpPr txBox="1">
            <a:spLocks noGrp="1"/>
          </p:cNvSpPr>
          <p:nvPr>
            <p:ph type="title" idx="6"/>
          </p:nvPr>
        </p:nvSpPr>
        <p:spPr>
          <a:xfrm>
            <a:off x="311700" y="161650"/>
            <a:ext cx="8520600" cy="759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a:t>Double Deep Q Network</a:t>
            </a:r>
            <a:endParaRPr sz="3200"/>
          </a:p>
          <a:p>
            <a:pPr marL="0" lvl="0" indent="0" algn="l" rtl="0">
              <a:spcBef>
                <a:spcPts val="0"/>
              </a:spcBef>
              <a:spcAft>
                <a:spcPts val="0"/>
              </a:spcAft>
              <a:buNone/>
            </a:pPr>
            <a:endParaRPr sz="3200"/>
          </a:p>
        </p:txBody>
      </p:sp>
      <p:pic>
        <p:nvPicPr>
          <p:cNvPr id="204" name="Google Shape;204;p34"/>
          <p:cNvPicPr preferRelativeResize="0"/>
          <p:nvPr/>
        </p:nvPicPr>
        <p:blipFill>
          <a:blip r:embed="rId3">
            <a:alphaModFix/>
          </a:blip>
          <a:stretch>
            <a:fillRect/>
          </a:stretch>
        </p:blipFill>
        <p:spPr>
          <a:xfrm>
            <a:off x="1617987" y="1141675"/>
            <a:ext cx="5908026" cy="36214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35"/>
          <p:cNvSpPr txBox="1">
            <a:spLocks noGrp="1"/>
          </p:cNvSpPr>
          <p:nvPr>
            <p:ph type="title" idx="4294967295"/>
          </p:nvPr>
        </p:nvSpPr>
        <p:spPr>
          <a:xfrm>
            <a:off x="311700" y="211675"/>
            <a:ext cx="8520600" cy="76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a:t>Dueling Deep Q network</a:t>
            </a:r>
            <a:endParaRPr sz="3200"/>
          </a:p>
          <a:p>
            <a:pPr marL="0" lvl="0" indent="0" algn="l" rtl="0">
              <a:spcBef>
                <a:spcPts val="0"/>
              </a:spcBef>
              <a:spcAft>
                <a:spcPts val="0"/>
              </a:spcAft>
              <a:buNone/>
            </a:pPr>
            <a:endParaRPr sz="3200"/>
          </a:p>
        </p:txBody>
      </p:sp>
      <p:pic>
        <p:nvPicPr>
          <p:cNvPr id="210" name="Google Shape;210;p35"/>
          <p:cNvPicPr preferRelativeResize="0"/>
          <p:nvPr/>
        </p:nvPicPr>
        <p:blipFill>
          <a:blip r:embed="rId3">
            <a:alphaModFix/>
          </a:blip>
          <a:stretch>
            <a:fillRect/>
          </a:stretch>
        </p:blipFill>
        <p:spPr>
          <a:xfrm>
            <a:off x="1077975" y="977875"/>
            <a:ext cx="7131000" cy="2522600"/>
          </a:xfrm>
          <a:prstGeom prst="rect">
            <a:avLst/>
          </a:prstGeom>
          <a:noFill/>
          <a:ln>
            <a:noFill/>
          </a:ln>
        </p:spPr>
      </p:pic>
      <p:pic>
        <p:nvPicPr>
          <p:cNvPr id="211" name="Google Shape;211;p35"/>
          <p:cNvPicPr preferRelativeResize="0"/>
          <p:nvPr/>
        </p:nvPicPr>
        <p:blipFill>
          <a:blip r:embed="rId4">
            <a:alphaModFix/>
          </a:blip>
          <a:stretch>
            <a:fillRect/>
          </a:stretch>
        </p:blipFill>
        <p:spPr>
          <a:xfrm>
            <a:off x="1087138" y="3911709"/>
            <a:ext cx="6969725" cy="99834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36"/>
          <p:cNvSpPr txBox="1">
            <a:spLocks noGrp="1"/>
          </p:cNvSpPr>
          <p:nvPr>
            <p:ph type="title"/>
          </p:nvPr>
        </p:nvSpPr>
        <p:spPr>
          <a:xfrm>
            <a:off x="311700" y="211675"/>
            <a:ext cx="8520600" cy="76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a:t>Risultati ambiente competitivo</a:t>
            </a:r>
            <a:endParaRPr sz="3200"/>
          </a:p>
          <a:p>
            <a:pPr marL="0" lvl="0" indent="0" algn="l" rtl="0">
              <a:spcBef>
                <a:spcPts val="0"/>
              </a:spcBef>
              <a:spcAft>
                <a:spcPts val="0"/>
              </a:spcAft>
              <a:buNone/>
            </a:pPr>
            <a:endParaRPr sz="3200"/>
          </a:p>
        </p:txBody>
      </p:sp>
      <p:sp>
        <p:nvSpPr>
          <p:cNvPr id="217" name="Google Shape;217;p36"/>
          <p:cNvSpPr/>
          <p:nvPr/>
        </p:nvSpPr>
        <p:spPr>
          <a:xfrm>
            <a:off x="1551050" y="3993150"/>
            <a:ext cx="2172900" cy="1054800"/>
          </a:xfrm>
          <a:prstGeom prst="rect">
            <a:avLst/>
          </a:prstGeom>
          <a:solidFill>
            <a:schemeClr val="accent4"/>
          </a:solidFill>
          <a:ln>
            <a:noFill/>
          </a:ln>
          <a:effectLst>
            <a:outerShdw blurRad="57150" dist="19050" dir="5400000" algn="bl" rotWithShape="0">
              <a:srgbClr val="000000">
                <a:alpha val="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0000"/>
              </a:solidFill>
            </a:endParaRPr>
          </a:p>
        </p:txBody>
      </p:sp>
      <p:sp>
        <p:nvSpPr>
          <p:cNvPr id="218" name="Google Shape;218;p36"/>
          <p:cNvSpPr/>
          <p:nvPr/>
        </p:nvSpPr>
        <p:spPr>
          <a:xfrm>
            <a:off x="5072074" y="3993150"/>
            <a:ext cx="2337900" cy="1054800"/>
          </a:xfrm>
          <a:prstGeom prst="rect">
            <a:avLst/>
          </a:prstGeom>
          <a:solidFill>
            <a:schemeClr val="accent4"/>
          </a:solidFill>
          <a:ln>
            <a:noFill/>
          </a:ln>
          <a:effectLst>
            <a:outerShdw blurRad="57150" dist="19050" dir="5400000" algn="bl" rotWithShape="0">
              <a:srgbClr val="000000">
                <a:alpha val="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0000"/>
              </a:solidFill>
            </a:endParaRPr>
          </a:p>
        </p:txBody>
      </p:sp>
      <p:sp>
        <p:nvSpPr>
          <p:cNvPr id="219" name="Google Shape;219;p36"/>
          <p:cNvSpPr txBox="1">
            <a:spLocks noGrp="1"/>
          </p:cNvSpPr>
          <p:nvPr>
            <p:ph type="subTitle" idx="4294967295"/>
          </p:nvPr>
        </p:nvSpPr>
        <p:spPr>
          <a:xfrm>
            <a:off x="1551050" y="4250100"/>
            <a:ext cx="2172900" cy="1054800"/>
          </a:xfrm>
          <a:prstGeom prst="rect">
            <a:avLst/>
          </a:prstGeom>
        </p:spPr>
        <p:txBody>
          <a:bodyPr spcFirstLastPara="1" wrap="square" lIns="91425" tIns="91425" rIns="91425" bIns="91425" anchor="t" anchorCtr="0">
            <a:noAutofit/>
          </a:bodyPr>
          <a:lstStyle/>
          <a:p>
            <a:pPr marL="0" lvl="0" indent="0" algn="ctr" rtl="0">
              <a:lnSpc>
                <a:spcPct val="50000"/>
              </a:lnSpc>
              <a:spcBef>
                <a:spcPts val="0"/>
              </a:spcBef>
              <a:spcAft>
                <a:spcPts val="0"/>
              </a:spcAft>
              <a:buNone/>
            </a:pPr>
            <a:r>
              <a:rPr lang="en" sz="2000">
                <a:solidFill>
                  <a:schemeClr val="accent1"/>
                </a:solidFill>
              </a:rPr>
              <a:t>Media Punteggio:</a:t>
            </a:r>
            <a:endParaRPr sz="2000">
              <a:solidFill>
                <a:schemeClr val="accent1"/>
              </a:solidFill>
            </a:endParaRPr>
          </a:p>
          <a:p>
            <a:pPr marL="0" lvl="0" indent="0" algn="ctr" rtl="0">
              <a:lnSpc>
                <a:spcPct val="50000"/>
              </a:lnSpc>
              <a:spcBef>
                <a:spcPts val="1600"/>
              </a:spcBef>
              <a:spcAft>
                <a:spcPts val="1600"/>
              </a:spcAft>
              <a:buNone/>
            </a:pPr>
            <a:r>
              <a:rPr lang="en" sz="2000">
                <a:solidFill>
                  <a:schemeClr val="accent1"/>
                </a:solidFill>
              </a:rPr>
              <a:t>0,30</a:t>
            </a:r>
            <a:endParaRPr sz="2000">
              <a:solidFill>
                <a:schemeClr val="accent1"/>
              </a:solidFill>
            </a:endParaRPr>
          </a:p>
        </p:txBody>
      </p:sp>
      <p:sp>
        <p:nvSpPr>
          <p:cNvPr id="220" name="Google Shape;220;p36"/>
          <p:cNvSpPr txBox="1">
            <a:spLocks noGrp="1"/>
          </p:cNvSpPr>
          <p:nvPr>
            <p:ph type="subTitle" idx="4294967295"/>
          </p:nvPr>
        </p:nvSpPr>
        <p:spPr>
          <a:xfrm>
            <a:off x="5072075" y="4250100"/>
            <a:ext cx="2337900" cy="1054800"/>
          </a:xfrm>
          <a:prstGeom prst="rect">
            <a:avLst/>
          </a:prstGeom>
        </p:spPr>
        <p:txBody>
          <a:bodyPr spcFirstLastPara="1" wrap="square" lIns="91425" tIns="91425" rIns="91425" bIns="91425" anchor="t" anchorCtr="0">
            <a:noAutofit/>
          </a:bodyPr>
          <a:lstStyle/>
          <a:p>
            <a:pPr marL="0" lvl="0" indent="0" algn="ctr" rtl="0">
              <a:lnSpc>
                <a:spcPct val="50000"/>
              </a:lnSpc>
              <a:spcBef>
                <a:spcPts val="0"/>
              </a:spcBef>
              <a:spcAft>
                <a:spcPts val="0"/>
              </a:spcAft>
              <a:buNone/>
            </a:pPr>
            <a:r>
              <a:rPr lang="en" sz="2000">
                <a:solidFill>
                  <a:schemeClr val="accent1"/>
                </a:solidFill>
              </a:rPr>
              <a:t>Media Timesteps:</a:t>
            </a:r>
            <a:endParaRPr sz="2000">
              <a:solidFill>
                <a:schemeClr val="accent1"/>
              </a:solidFill>
            </a:endParaRPr>
          </a:p>
          <a:p>
            <a:pPr marL="0" lvl="0" indent="0" algn="ctr" rtl="0">
              <a:lnSpc>
                <a:spcPct val="50000"/>
              </a:lnSpc>
              <a:spcBef>
                <a:spcPts val="1600"/>
              </a:spcBef>
              <a:spcAft>
                <a:spcPts val="1600"/>
              </a:spcAft>
              <a:buNone/>
            </a:pPr>
            <a:r>
              <a:rPr lang="en" sz="2000">
                <a:solidFill>
                  <a:schemeClr val="accent1"/>
                </a:solidFill>
              </a:rPr>
              <a:t>3000</a:t>
            </a:r>
            <a:endParaRPr sz="2000">
              <a:solidFill>
                <a:schemeClr val="accent1"/>
              </a:solidFill>
            </a:endParaRPr>
          </a:p>
        </p:txBody>
      </p:sp>
      <p:pic>
        <p:nvPicPr>
          <p:cNvPr id="2" name="comp_14">
            <a:hlinkClick r:id="" action="ppaction://media"/>
            <a:extLst>
              <a:ext uri="{FF2B5EF4-FFF2-40B4-BE49-F238E27FC236}">
                <a16:creationId xmlns:a16="http://schemas.microsoft.com/office/drawing/2014/main" id="{6ED53C52-7CF6-4C75-9827-54240DBCE41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158330" y="910170"/>
            <a:ext cx="6827340" cy="284472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00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37"/>
          <p:cNvSpPr txBox="1">
            <a:spLocks noGrp="1"/>
          </p:cNvSpPr>
          <p:nvPr>
            <p:ph type="body" idx="1"/>
          </p:nvPr>
        </p:nvSpPr>
        <p:spPr>
          <a:xfrm>
            <a:off x="651600" y="1123325"/>
            <a:ext cx="7840800" cy="886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2000"/>
              <a:t>Riadattamento dei rewards per  modificare l’obbiettivo degli agenti</a:t>
            </a:r>
            <a:endParaRPr sz="2000"/>
          </a:p>
        </p:txBody>
      </p:sp>
      <p:sp>
        <p:nvSpPr>
          <p:cNvPr id="227" name="Google Shape;227;p37"/>
          <p:cNvSpPr txBox="1">
            <a:spLocks noGrp="1"/>
          </p:cNvSpPr>
          <p:nvPr>
            <p:ph type="title" idx="2"/>
          </p:nvPr>
        </p:nvSpPr>
        <p:spPr>
          <a:xfrm>
            <a:off x="311700" y="279925"/>
            <a:ext cx="8520600" cy="76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a:t>Modalità cooperativa</a:t>
            </a:r>
            <a:endParaRPr sz="3200"/>
          </a:p>
          <a:p>
            <a:pPr marL="0" lvl="0" indent="0" algn="l" rtl="0">
              <a:spcBef>
                <a:spcPts val="0"/>
              </a:spcBef>
              <a:spcAft>
                <a:spcPts val="0"/>
              </a:spcAft>
              <a:buNone/>
            </a:pPr>
            <a:endParaRPr sz="3200"/>
          </a:p>
        </p:txBody>
      </p:sp>
      <p:pic>
        <p:nvPicPr>
          <p:cNvPr id="2" name="coop_no_bounce_1">
            <a:hlinkClick r:id="" action="ppaction://media"/>
            <a:extLst>
              <a:ext uri="{FF2B5EF4-FFF2-40B4-BE49-F238E27FC236}">
                <a16:creationId xmlns:a16="http://schemas.microsoft.com/office/drawing/2014/main" id="{878E27DB-4AF9-49BE-916C-096B7ACB852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177350" y="1786059"/>
            <a:ext cx="6789300" cy="282887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00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theme/theme1.xml><?xml version="1.0" encoding="utf-8"?>
<a:theme xmlns:a="http://schemas.openxmlformats.org/drawingml/2006/main" name="White Research Center by Slidesgo">
  <a:themeElements>
    <a:clrScheme name="Simple Light">
      <a:dk1>
        <a:srgbClr val="000000"/>
      </a:dk1>
      <a:lt1>
        <a:srgbClr val="FFFFFF"/>
      </a:lt1>
      <a:dk2>
        <a:srgbClr val="595959"/>
      </a:dk2>
      <a:lt2>
        <a:srgbClr val="EEEEEE"/>
      </a:lt2>
      <a:accent1>
        <a:srgbClr val="FFFFFF"/>
      </a:accent1>
      <a:accent2>
        <a:srgbClr val="000000"/>
      </a:accent2>
      <a:accent3>
        <a:srgbClr val="F3F3F3"/>
      </a:accent3>
      <a:accent4>
        <a:srgbClr val="999999"/>
      </a:accent4>
      <a:accent5>
        <a:srgbClr val="CCCCCC"/>
      </a:accent5>
      <a:accent6>
        <a:srgbClr val="E4E4E4"/>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653</Words>
  <Application>Microsoft Office PowerPoint</Application>
  <PresentationFormat>Presentazione su schermo (16:9)</PresentationFormat>
  <Paragraphs>50</Paragraphs>
  <Slides>13</Slides>
  <Notes>13</Notes>
  <HiddenSlides>0</HiddenSlides>
  <MMClips>6</MMClips>
  <ScaleCrop>false</ScaleCrop>
  <HeadingPairs>
    <vt:vector size="6" baseType="variant">
      <vt:variant>
        <vt:lpstr>Caratteri utilizzati</vt:lpstr>
      </vt:variant>
      <vt:variant>
        <vt:i4>6</vt:i4>
      </vt:variant>
      <vt:variant>
        <vt:lpstr>Tema</vt:lpstr>
      </vt:variant>
      <vt:variant>
        <vt:i4>1</vt:i4>
      </vt:variant>
      <vt:variant>
        <vt:lpstr>Titoli diapositive</vt:lpstr>
      </vt:variant>
      <vt:variant>
        <vt:i4>13</vt:i4>
      </vt:variant>
    </vt:vector>
  </HeadingPairs>
  <TitlesOfParts>
    <vt:vector size="20" baseType="lpstr">
      <vt:lpstr>Arial</vt:lpstr>
      <vt:lpstr>Georgia</vt:lpstr>
      <vt:lpstr>Muli</vt:lpstr>
      <vt:lpstr>Roboto</vt:lpstr>
      <vt:lpstr>Fira Sans Condensed</vt:lpstr>
      <vt:lpstr>Fira Sans Condensed ExtraBold</vt:lpstr>
      <vt:lpstr>White Research Center by Slidesgo</vt:lpstr>
      <vt:lpstr>Distributed Artificial Intelligence</vt:lpstr>
      <vt:lpstr>Primo approccio </vt:lpstr>
      <vt:lpstr>Experience Replay:</vt:lpstr>
      <vt:lpstr>Slime Volleyball Gym Environment</vt:lpstr>
      <vt:lpstr>Primi risultati </vt:lpstr>
      <vt:lpstr>Double Deep Q Network </vt:lpstr>
      <vt:lpstr>Dueling Deep Q network </vt:lpstr>
      <vt:lpstr>Risultati ambiente competitivo </vt:lpstr>
      <vt:lpstr>Modalità cooperativa </vt:lpstr>
      <vt:lpstr>Aggiornamento rewards </vt:lpstr>
      <vt:lpstr>Competitivo - Cooperativo </vt:lpstr>
      <vt:lpstr>Complessità Sistemi  Multiagente</vt:lpstr>
      <vt:lpstr>Grazie  per l’attenzione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Distributed Artificial Intelligence</dc:title>
  <cp:lastModifiedBy>Fabio</cp:lastModifiedBy>
  <cp:revision>1</cp:revision>
  <dcterms:modified xsi:type="dcterms:W3CDTF">2021-02-08T11:40:50Z</dcterms:modified>
</cp:coreProperties>
</file>